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1283" r:id="rId2"/>
    <p:sldId id="1157" r:id="rId3"/>
    <p:sldId id="1096" r:id="rId4"/>
    <p:sldId id="1159" r:id="rId5"/>
    <p:sldId id="279" r:id="rId6"/>
    <p:sldId id="1160" r:id="rId7"/>
    <p:sldId id="1161" r:id="rId8"/>
    <p:sldId id="1162" r:id="rId9"/>
    <p:sldId id="1286" r:id="rId10"/>
    <p:sldId id="1287" r:id="rId11"/>
    <p:sldId id="1054" r:id="rId12"/>
    <p:sldId id="520" r:id="rId13"/>
    <p:sldId id="521" r:id="rId14"/>
    <p:sldId id="522" r:id="rId15"/>
    <p:sldId id="530" r:id="rId16"/>
    <p:sldId id="1053" r:id="rId17"/>
    <p:sldId id="1163" r:id="rId18"/>
    <p:sldId id="305" r:id="rId19"/>
    <p:sldId id="572" r:id="rId20"/>
    <p:sldId id="573" r:id="rId21"/>
    <p:sldId id="1285" r:id="rId22"/>
    <p:sldId id="1284" r:id="rId23"/>
    <p:sldId id="1164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732"/>
  </p:normalViewPr>
  <p:slideViewPr>
    <p:cSldViewPr snapToGrid="0">
      <p:cViewPr varScale="1">
        <p:scale>
          <a:sx n="84" d="100"/>
          <a:sy n="84" d="100"/>
        </p:scale>
        <p:origin x="9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01T13:23:50.341"/>
    </inkml:context>
    <inkml:brush xml:id="br0">
      <inkml:brushProperty name="width" value="0.35" units="cm"/>
      <inkml:brushProperty name="height" value="2.1" units="cm"/>
      <inkml:brushProperty name="color" value="#FFC001"/>
      <inkml:brushProperty name="inkEffects" value="pencil"/>
    </inkml:brush>
  </inkml:definitions>
  <inkml:trace contextRef="#ctx0" brushRef="#br0">0 0 16383,'0'0'0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14T08:37:02.702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0 0 24575,'44'22'0,"0"2"0,7 10 0,13 11 0,-11-8 0,24 20 0,-10-9 0,0 0 0,-2 7 0,-13-19 0,0 8 0,-1-10 0,-9-9 0,6 7 0,-15-8 0,7 1 0,-10 4 0,1-12 0,8 13 0,-6-12 0,7 5 0,-9-7 0,-1 6 0,1-5 0,0 5 0,0 0 0,-1-5 0,1 12 0,0-11 0,0 11 0,-8-13 0,6 6 0,-6 0 0,1-6 0,5 6 0,-14-7 0,7-1 0,-1 1 0,-5-1 0,13 1 0,-6 6 0,0-4 0,6 5 0,-6-1 0,8-4 0,-1 12 0,1-12 0,0 12 0,0-5 0,0 0 0,-1 5 0,15 9 0,-11-4 0,3 3 0,-8-8 0,-6-6 0,8 8 0,0-7 0,0 5 0,-8-13 0,6 13 0,-6-6 0,8 8 0,-8-8 0,6 6 0,-6-5 0,8 6 0,0 1 0,-7 0 0,5 0 0,-5 0 0,7 0 0,0-1 0,-7 1 0,5 0 0,-5-7 0,6 5 0,1-5 0,0 7 0,22 7 0,-16-5 0,16 5 0,-13-6 0,-7-7 0,7 5 0,-10-6 0,10 8 0,-7-7 0,7 5 0,-1-5 0,-6 6 0,7-5 0,-9 3 0,8-11 0,-6 11 0,7-11 0,0 12 0,-7-13 0,15 15 0,-15-14 0,7 12 0,-9-13 0,8 14 0,-6-14 0,7 13 0,0-12 0,-7 12 0,6-6 0,-8 7 0,0 0 0,0-1 0,24 26 0,-18-19 0,18 18 0,-24-24 0,0 0 0,0 0 0,-8-8 0,6-1 0,-13-8 0,5 1 0,-7-1 0,0-7 0,0 6 0,0-12 0,0 6 0,-7-1 0,5-5 0,-4 11 0,6-10 0,-7 10 0,5-4 0,-4 5 0,6-5 0,0 5 0,0-6 0,0 7 0,0 0 0,0 0 0,0 0 0,-1 0 0,1 0 0,8 0 0,-7 0 0,7 8 0,-8-6 0,1 6 0,-1-9 0,0 1 0,0 0 0,0 0 0,0 0 0,0 0 0,0-6 0,-1 4 0,1-4 0,0 6 0,0 0 0,0 0 0,0 0 0,0 0 0,0 0 0,0-7 0,0 6 0,0-6 0,0 7 0,0 0 0,0 0 0,7 1 0,-5-1 0,5 1 0,1-1 0,-6 0 0,5 1 0,-1 5 0,3-4 0,-1 4 0,0-5 0,-1 0 0,-5-1 0,13 1 0,-13-1 0,12 1 0,-12-1 0,13 2 0,-13-2 0,13 1 0,-13-1 0,13 1 0,-13-1 0,12 2 0,-12-2 0,6 0 0,-1 1 0,-5-1 0,13 1 0,-13-1 0,5 1 0,-7-1 0,0 0 0,0 0 0,0 0 0,0 0 0,0-1 0,13 8 0,-9-5 0,9 5 0,-13-7 0,0-7 0,0 6 0,0-6 0,0 7 0,0 0 0,0 0 0,0 0 0,0 0 0,7 1 0,-5-1 0,5 0 0,-7 0 0,0 0 0,8 1 0,-6-7 0,5 5 0,0-5 0,-5 6 0,13 2 0,-5-2 0,-1 1 0,6 0 0,-6 0 0,8 0 0,0 1 0,0 6 0,8-4 0,-6 4 0,20 1 0,-9-5 0,2 4 0,-6-6 0,-1 0 0,-6 0 0,7 0 0,0 0 0,-7 7 0,6-6 0,-15 5 0,5-7 0,-6 7 0,0-6 0,6 6 0,-6-7 0,1 0 0,5 0 0,-14-1 0,14 1 0,-13-1 0,6 1 0,-1 0 0,-5-1 0,13 1 0,-13-7 0,5 5 0,-7-5 0,6 5 0,-4-5 0,4 5 0,-6-12 0,0 12 0,0-12 0,-1 5 0,1 0 0,0-4 0,0 10 0,0-10 0,0 10 0,0-10 0,0 4 0,0-6 0,0 6 0,0-4 0,0 10 0,7-10 0,2 11 0,8-12 0,0 13 0,0-12 0,9 5 0,-7 0 0,15-6 0,-15 13 0,16-12 0,-16 11 0,6-11 0,1 12 0,-7-12 0,7 6 0,-10-1 0,15-6 0,-11 6 0,11 0 0,-15-5 0,1 5 0,-7-7 0,5 0 0,-14 6 0,14-5 0,-13 6 0,6-7 0,-9 0 0,1 0 0,0 0 0,0 0 0,0 0 0,0 0 0,0 0 0,0 0 0,0 0 0,0 6 0,-1-5 0,1 6 0,-1-7 0,1 0 0,-1 0 0,0 0 0,1 0 0,0 0 0,0 0 0,0 0 0,0 0 0,0 0 0,0 0 0,0 0 0,-1 0 0,1 0 0,0 0 0,0 0 0,0 6 0,0-5 0,0 5 0,0-6 0,7 0 0,-5 0 0,13 0 0,-13 0 0,13 0 0,-6 0 0,1 0 0,5 7 0,-6-5 0,0 5 0,-1-7 0,-1 0 0,-5 0 0,5 0 0,-7 0 0,8 0 0,-7 0 0,7 0 0,-8 0 0,7 0 0,-5 0 0,6 0 0,-1 0 0,-5 0 0,13 0 0,-13 0 0,5 0 0,-7 0 0,7 0 0,-5 0 0,5 0 0,1 0 0,-6 0 0,13 0 0,-14 0 0,14 0 0,-13 0 0,13 0 0,-6 0 0,1 0 0,5 0 0,-14 0 0,14 0 0,-13 0 0,13 0 0,-6 0 0,1 0 0,18 0 0,-22 0 0,15 0 0,-14 0 0,-5 0 0,5 0 0,-7 0 0,0 6 0,0-4 0,0 4 0,0-6 0,0 0 0,0 0 0,0 0 0,0 0 0,0 0 0,0 0 0,0 0 0,0 0 0,0 0 0,-1 0 0,1 0 0,0 0 0,8 0 0,-6 0 0,5 0 0,-7 0 0,7 0 0,-5 0 0,6 0 0,-9 0 0,1 0 0,0 0 0,0 0 0,0 0 0,7 0 0,-5 0 0,6 0 0,-9 0 0,1 0 0,0 0 0,0 0 0,0 0 0,0 0 0,0 0 0,0 0 0,0 0 0,0 0 0,0 0 0,0 0 0,7 0 0,-5 0 0,5 0 0,1 0 0,-7 0 0,7 0 0,-8 0 0,0 0 0,0 0 0,7 0 0,-5 0 0,5 0 0,-7 0 0,0 0 0,6 0 0,-4 0 0,4 0 0,-6 0 0,-1 0 0,1 0 0,0 0 0,0 0 0,-1 0 0,1 0 0,-1 0 0,1 0 0,-1 0 0,0 0 0,1 0 0,0 0 0,0 0 0,0 0 0,0 0 0,0 0 0,-1 0 0,1 0 0,8 0 0,-6 0 0,12 0 0,-4 0 0,-1 0 0,6 0 0,-13 0 0,5 0 0,1 0 0,-6 0 0,5 0 0,-7 0 0,7 0 0,-5 0 0,5 0 0,-7 0 0,0 0 0,0 0 0,0 0 0,0 0 0,0 0 0,0 0 0,-1 0 0,1 0 0,0 0 0,-1 0 0,1 0 0,0 0 0,-1 0 0,1 0 0,-1 0 0,1 0 0,-1 0 0,1 0 0,-1 0 0,1 0 0,-1 0 0,0 0 0,0 0 0,0 0 0,0 0 0,0 0 0,0 0 0,0 0 0,0 0 0,0 0 0,0 0 0,0 0 0,0 0 0,0 0 0,1 0 0,0 0 0,-1 0 0,1 0 0,-1 0 0,1 0 0,-1 0 0,0 0 0,0 0 0,0 0 0,-6 0 0,-2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14T08:41:00.822"/>
    </inkml:context>
    <inkml:brush xml:id="br0">
      <inkml:brushProperty name="width" value="0.2" units="cm"/>
      <inkml:brushProperty name="height" value="0.2" units="cm"/>
      <inkml:brushProperty name="color" value="#00A0D7"/>
    </inkml:brush>
  </inkml:definitions>
  <inkml:trace contextRef="#ctx0" brushRef="#br0">1 1 24575,'0'27'0,"0"2"0,0-6 0,7 6 0,1-6 0,7 0 0,0 6 0,-1-13 0,0 5 0,0-7 0,1 7 0,-7-5 0,5 6 0,-12-1 0,12-5 0,-12 5 0,12 0 0,-11-5 0,11 5 0,-12 1 0,12-6 0,-12 5 0,12-7 0,-5 7 0,0-5 0,5 6 0,-5-1 0,0 2 0,5 1 0,-5 4 0,8 5 0,-1-1 0,-5 8 0,3-9 0,-4 8 0,7-6 0,0 7 0,-1-9 0,1-1 0,-8 1 0,5-8 0,-4 6 0,5-6 0,2 8 0,-1 0 0,0-8 0,0 6 0,-7-6 0,5 8 0,-4 0 0,-1 0 0,6-8 0,-6 6 0,6-13 0,-6 12 0,5-12 0,-5 13 0,0-13 0,5 5 0,-12 1 0,12-7 0,-5 14 0,0-13 0,6 13 0,-6-13 0,0 13 0,5-6 0,-5 0 0,0 6 0,5-6 0,2 14 0,2-5 0,-3 5 0,0-6 0,-6-8 0,0 6 0,5-6 0,-4 8 0,6 0 0,-6 0 0,5-1 0,-7-6 0,9 4 0,-2-4 0,2 7 0,-1-1 0,0-7 0,0 6 0,0 3 0,1 1 0,0 7 0,-1-10 0,1 10 0,0-7 0,0 15 0,1-6 0,-1 0 0,0 6 0,0-15 0,0 6 0,-1-8 0,0 0 0,1 0 0,-1-1 0,1 15 0,-1-11 0,-7 3 0,6-8 0,-5-6 0,6 8 0,-7-1 0,6 1 0,-5 0 0,6 0 0,-6 0 0,4-1 0,-4 1 0,6 0 0,0-1 0,1 10 0,0-7 0,0 7 0,0-1 0,-1-6 0,1 6 0,0-8 0,0 8 0,-1-6 0,1 7 0,8-1 0,-7-6 0,7 7 0,-2-9 0,-5-1 0,5 1 0,-7 0 0,14 13 0,-10-10 0,10 11 0,-13-15 0,-1 1 0,0 0 0,1 0 0,-2-8 0,2 6 0,-2-6 0,1 0 0,0 6 0,-1-13 0,2 13 0,-2-14 0,1 14 0,-1-5 0,1-1 0,0 6 0,0-6 0,0 0 0,0 6 0,0-5 0,0 6 0,0-6 0,0 5 0,0-6 0,-1 0 0,2 6 0,-2-14 0,1 14 0,0-6 0,6 14 0,-4-4 0,4-4 0,-6 0 0,0-6 0,0 0 0,0 6 0,-1-13 0,1 13 0,0-6 0,0 8 0,0-8 0,0 6 0,-1-13 0,1 13 0,0-6 0,0 0 0,-1-2 0,1 1 0,-1-6 0,-6 5 0,5 0 0,-5-5 0,1 5 0,3-7 0,-4 0 0,6 8 0,-6-7 0,12 21 0,-11-19 0,6 10 0,-3-13 0,-3 8 0,5-7 0,0 7 0,-6-1 0,5-5 0,-6 5 0,7-7 0,0 0 0,0 0 0,1 7 0,-1-5 0,0 5 0,1 1 0,-1-6 0,0 5 0,1 0 0,6-4 0,-4 4 0,5 1 0,-8-6 0,8 6 0,-6-8 0,5 1 0,-7-1 0,7 7 0,-5-5 0,11 11 0,-11-12 0,4 5 0,-6-6 0,0 0 0,-1 0 0,-5-1 0,4-5 0,-11 4 0,12-10 0,-12 10 0,12-10 0,-6 10 0,6-5 0,-5 6 0,4-5 0,-5 4 0,7-4 0,0 6 0,0-1 0,0 1 0,0 0 0,0 0 0,0 0 0,0 0 0,-1 0 0,9 0 0,-6 0 0,13 2 0,-6 5 0,0-5 0,6 13 0,-6-13 0,8 7 0,-1-8 0,-6 7 0,5-5 0,-5 6 0,-1-9 0,6 1 0,-6 0 0,1 7 0,5-5 0,-12 5 0,4-8 0,-7 0 0,0 0 0,0-6 0,0 4 0,-1-4 0,1 0 0,0 4 0,0-4 0,0-1 0,0 6 0,0-12 0,0 12 0,0-12 0,-1 11 0,1-4 0,-1-1 0,1 5 0,-1-10 0,1 10 0,0-10 0,0 10 0,0-10 0,0 10 0,0-4 0,0-1 0,0 6 0,-1-12 0,1 12 0,0-12 0,0 12 0,0-6 0,7 1 0,-5 4 0,13-10 0,-13 10 0,13-3 0,-13-1 0,12 5 0,-12-5 0,13 0 0,-6 5 0,8-4 0,0-1 0,-1 6 0,1-6 0,0 1 0,0 5 0,-1-6 0,10 8 0,-7-7 0,7 5 0,-9-5 0,8-1 0,-6 6 0,7-12 0,-17 5 0,6 0 0,-6-6 0,8 13 0,0-12 0,0 11 0,-1-11 0,1 5 0,0 0 0,0-5 0,0 11 0,-1-11 0,-6 11 0,5-12 0,-14 6 0,7-7 0,-1 6 0,-5-4 0,5 5 0,-7-1 0,0-4 0,0 4 0,0-6 0,-1 0 0,-6 6 0,5-4 0,-5 4 0,6-6 0,0 5 0,-1-3 0,1 3 0,0-5 0,-5 7 0,4-6 0,-4 5 0,6-6 0,-1 0 0,1 7 0,0-6 0,0 5 0,8-6 0,1 0 0,0 0 0,6 7 0,-6-5 0,1 5 0,5-7 0,-6 0 0,0 6 0,6-5 0,-13 6 0,5-7 0,1 7 0,-6-6 0,5 6 0,-7-7 0,0 0 0,0 0 0,-1 0 0,1 6 0,8-4 0,-6 4 0,5-6 0,-7 6 0,0-4 0,7 4 0,-5-6 0,6 6 0,-9-4 0,1 4 0,0-6 0,0 6 0,0-4 0,0 10 0,0-10 0,0 4 0,0 0 0,0-5 0,0 12 0,0-12 0,0 6 0,13-1 0,-9-4 0,9 11 0,-5-11 0,-7 10 0,14-11 0,-13 12 0,13-5 0,-13 0 0,12 6 0,-4-13 0,7 13 0,-1-5 0,1-1 0,0-1 0,0 0 0,0 1 0,-8 1 0,6 5 0,-6-13 0,8 13 0,0-12 0,0 12 0,-1-13 0,-6 6 0,5 0 0,-6-5 0,8 11 0,-8-11 0,6 12 0,-13-6 0,13 0 0,-7 4 0,8-10 0,-8 10 0,-1-10 0,-7 10 0,0-10 0,0 4 0,0 0 0,0-4 0,0 4 0,-6 0 0,4-4 0,-5 4 0,0 0 0,4-5 0,-4 5 0,6-6 0,-6 6 0,5-4 0,-5 9 0,7-9 0,0 4 0,-1-1 0,1-3 0,-1 10 0,9-11 0,-6 5 0,12 1 0,-4-5 0,-1 5 0,6-7 0,-6 7 0,8-6 0,0 13 0,8-12 0,-6 5 0,6 0 0,-8-6 0,0 13 0,0-12 0,-1 11 0,1-11 0,0 5 0,0-7 0,-8 6 0,6-5 0,-6 5 0,8-6 0,-1 0 0,-6 0 0,4 0 0,-4 7 0,-1-5 0,6 5 0,-6-7 0,8 0 0,-8 0 0,5 0 0,-4 0 0,-1 0 0,6 0 0,-6 0 0,0 6 0,6-4 0,-6 4 0,8-6 0,0 7 0,-8-6 0,6 6 0,-6-7 0,8 7 0,0-5 0,-1 5 0,1-7 0,0 6 0,-8-4 0,6 5 0,-6 0 0,8-5 0,0 11 0,-1-11 0,24 12 0,-18-12 0,17 12 0,-22-12 0,0 5 0,-1 0 0,1-6 0,0 13 0,-1-12 0,1 5 0,0-1 0,-8-4 0,6 5 0,-6 0 0,8-6 0,-8 6 0,6-7 0,-6 0 0,0 6 0,6-4 0,-6 4 0,1-6 0,5 0 0,-6 0 0,0 6 0,6-4 0,-13 4 0,13-6 0,-6 0 0,0 6 0,12-5 0,-18 6 0,18-7 0,-19 0 0,5 6 0,1-5 0,-7 6 0,7-7 0,-8 0 0,7 0 0,-5 0 0,5 0 0,-7 6 0,0-5 0,7 6 0,-5-7 0,6 0 0,-9 0 0,9 6 0,-6-4 0,5 5 0,-7-7 0,0 0 0,0 0 0,0 0 0,-1 0 0,1 0 0,0 0 0,0 0 0,0 0 0,-6 6 0,4-4 0,-4 4 0,5-6 0,0 0 0,1 0 0,-1 0 0,0 0 0,1 0 0,-1 0 0,1 0 0,0 0 0,0 6 0,0-5 0,0 6 0,-1-7 0,1 0 0,0 0 0,-6 6 0,4-5 0,-4 6 0,5-7 0,0 0 0,-1 0 0,2 0 0,-1 0 0,1 0 0,0 0 0,-1 0 0,1 0 0,0 0 0,-1 0 0,1 0 0,-1 0 0,1 0 0,0 0 0,-1 0 0,1 0 0,0 0 0,-1 0 0,1 0 0,-1 0 0,1 0 0,0 0 0,0 0 0,0 0 0,0 0 0,0 0 0,0 0 0,0 0 0,-1 0 0,1 0 0,0 0 0,0 0 0,0 0 0,-1 0 0,1 0 0,0 0 0,0 0 0,0 0 0,0 0 0,-1 0 0,1 0 0,-1 0 0,1 0 0,-1 0 0,0 0 0,1 0 0,-1 0 0,1 0 0,-1 0 0,1 0 0,-1 0 0,1 0 0,0 0 0,-1 0 0,1 0 0,-1 0 0,0 0 0,-5 6 0,4-5 0,-4 5 0,5-6 0,1 7 0,-1-6 0,1 5 0,0-6 0,-1 0 0,0 0 0,0 6 0,1-5 0,-2 5 0,1-6 0,0 0 0,-1 0 0,1 0 0,0 0 0,-1 0 0,-4 0 0,-3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14T08:41:29.766"/>
    </inkml:context>
    <inkml:brush xml:id="br0">
      <inkml:brushProperty name="width" value="0.2" units="cm"/>
      <inkml:brushProperty name="height" value="0.2" units="cm"/>
      <inkml:brushProperty name="color" value="#AB008B"/>
    </inkml:brush>
  </inkml:definitions>
  <inkml:trace contextRef="#ctx0" brushRef="#br0">1 5185 24575,'43'-8'0,"2"-1"0,15-17 0,3 6 0,11-15 0,-10 8 0,6-1 0,-7-6 0,0 14 0,-2-13 0,-11 14 0,0-5 0,1 6 0,-9 2 0,6-1 0,-15 2 0,15-2 0,-6 0 0,-1 1 0,8-1 0,-16 1 0,6 0 0,1 0 0,-7 0 0,7 0 0,-1 0 0,-6 0 0,7 0 0,-1-1 0,-6-5 0,16 3 0,-8-4 0,1 0 0,6 4 0,-15-3 0,16-3 0,-8-1 0,10 0 0,-9-5 0,6 13 0,-6-5 0,0-1 0,6 6 0,-15-12 0,15 12 0,-6-13 0,9 12 0,-1-13 0,1 6 0,1-18 0,-1 8 0,12-9 0,-10 11 0,19-3 0,-19 3 0,18-2 0,-18 1 0,7 8 0,1-7 0,-7 7 0,6-8 0,23-15 0,-24 12 0,-12 12 0,0 0 0,6-8 0,18-3 0,-18 3 0,20-12 0,-9 8 0,11-9 0,-11 12 0,7-2 0,-8 1 0,14-11 0,-13 9 0,9-8 0,-20 11 0,20-11 0,-19 9 0,20-10 0,-8 1 0,0-1-581,9-3 581,-29 16 0,-1 0 0,28-17 0,-18 16 0,-1-2 0,17-30 0,-23 36 0,2 0 0,-3-9 0,0 0 0,-2 8 0,1 1 0,5-5 0,-1 0 0,-9 6 0,-1 1 0,7-1 0,3 0 0,13-8 0,-1-1 0,-13 12 0,-1 0 0,14-11 0,0 1 0,22-3 0,-5-8 0,-31 28 0,0 1 0,28-18 0,9 7 0,-11-5 0,11 5 0,-19-6 0,17 6-91,-30-2 91,18 12 0,-18-13 0,18 13 0,-18-12 0,8 12 578,-1-13-578,-7 14 0,17-15 0,-6 6 94,-1 0-94,-2-6 0,-10 15 0,-1-5 0,1-1 0,-1 6 0,0-5 0,-8 8 0,29-9 0,-23 7 0,25-7 0,-12-1 0,-8 7 0,7-7 0,-9 9 0,-1 8 0,1-6 0,-1 5 0,-8-6 0,7-1 0,-7 0 0,8-7 0,-8 5 0,7-5 0,-8 8 0,10-1 0,-10-7 0,7 6 0,-6-5 0,19 5 0,-8 1 0,8-9 0,0 7 0,-8-6 0,18 7 0,-17 0 0,6 1 0,-9 0 0,-1 0 0,0 0 0,24-16 0,-18 13 0,8-12 0,-5 14 0,-23 3 0,22-3 0,-16 2 0,8-1 0,-8 0 0,6 8 0,-15-5 0,7 12 0,-9-11 0,0 11 0,-1-12 0,1 5 0,0 1 0,0-6 0,0 12 0,8-13 0,-6 14 0,6-14 0,-8 13 0,0-5 0,-8 1 0,6 5 0,-5-6 0,-1 7 0,19 0 0,-15-6 0,17 4 0,-13-5 0,0 0 0,8 5 0,-6-4 0,0-1 0,-5 6 0,-4-6 0,-1 7 0,6-6 0,-6 4 0,8-5 0,0 7 0,-1-7 0,1 5 0,9-5 0,-7 0 0,7-1 0,-10-1 0,1 2 0,0 0 0,0 5 0,-1-5 0,1 1 0,0 4 0,0-12 0,8 12 0,-6-12 0,16 13 0,-16-13 0,15 12 0,-15-12 0,20 6 0,-19-1 0,11 2 0,-22 7 0,6 0 0,-6 0 0,8 0 0,0 0 0,0 0 0,-1 0 0,1 0 0,0 0 0,0 0 0,-8 0 0,6 0 0,-13 0 0,5 0 0,-7 0 0,0 0 0,-1 0 0,1 0 0,-2 0 0,1 0 0,0 0 0,-6 0 0,-1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14T08:42:06.340"/>
    </inkml:context>
    <inkml:brush xml:id="br0">
      <inkml:brushProperty name="width" value="0.2" units="cm"/>
      <inkml:brushProperty name="height" value="0.2" units="cm"/>
      <inkml:brushProperty name="color" value="#FFC114"/>
    </inkml:brush>
  </inkml:definitions>
  <inkml:trace contextRef="#ctx0" brushRef="#br0">0 115 24575,'29'0'0,"-1"0"0,12 0 0,2 0 0,8 0 0,0 0 0,1 0 0,-1 0 0,11 0 0,-8 0 0,8 0 0,0 0 0,-9 0 0,9 0 0,0 0 0,-8 0 0,18 0 0,-9 0 0,2 0 0,-4 0 0,0 0 0,-6-7 0,6-3 0,-10 1 0,-8-6 0,6 6 0,-6 0 0,8-6 0,-8 13 0,6-5 0,-6 7 0,8-8 0,1 6 0,-1-5 0,1 7 0,-1 0 0,1 0 0,-1 0 0,0 0 0,1 0 0,-1 0 0,1 0 0,-1 0 0,1 0 0,0 0 0,-1 0 0,1 0 0,-1 0 0,0 0 0,11 0 0,-8 0 0,8 0 0,-11 0 0,23 0 0,-17 0 0,17 0 0,-13 0 0,-7 0 0,7 0 0,-9 0 0,10 0 0,-8 0 0,7 0 0,-9 0 0,9 0 0,-7 0 0,8 0 0,-10 0 0,9 0 0,3 0 0,0 0 0,8 0 0,-8 0 0,0 0 0,-2 0 0,-1 0 0,-7 0 0,7 0 0,1 0 0,-8 0 0,7 0 0,-9 0 0,0 0 0,22 0 0,-18 0 0,18 0 0,-22 0 0,-1 0 0,-8 0 0,16 0 0,-13 0 0,16 0 0,-11 0 0,11 0 0,-8 0 0,18 0 0,-8 0 0,10 0 0,1 0 0,-11 0 0,8 0 0,-18 0 0,17 0 0,-17 0 0,7 0 0,-10 0 0,1 0 0,-1 0 0,0 0 0,-8 0 0,6 0 0,-15 0 0,15 0 0,-1 0 0,-4 0 0,1 0 0,-21 0 0,6 0 0,-13 0 0,13 0 0,-13 0 0,5 0 0,-7-7 0,0 6 0,0-6 0,7 7 0,-5 0 0,13 0 0,-6 0 0,0 0 0,6 0 0,-6 0 0,8 0 0,-1 0 0,1 0 0,0 0 0,-8 0 0,6 0 0,-6 0 0,8 0 0,-8 0 0,6 0 0,-6 0 0,8 0 0,-1 0 0,15 0 0,-11 0 0,10 0 0,-13 0 0,0 0 0,-1 0 0,1 0 0,0 7 0,-1-5 0,10 5 0,-7-7 0,15 0 0,-15 0 0,15 0 0,-6 7 0,8-5 0,1 6 0,-9-8 0,6 0 0,-15 0 0,15 0 0,-15 0 0,7 0 0,-10 7 0,1-6 0,0 6 0,-8-7 0,6 7 0,-6-5 0,8 4 0,0 1 0,-1-5 0,15 5 0,-3 0 0,5-5 0,-8 5 0,-8 0 0,0-5 0,0 5 0,-1 0 0,1-6 0,0 6 0,0-7 0,-1 7 0,1-5 0,9 4 0,-7-6 0,6 0 0,0 0 0,-6 7 0,6-5 0,1 5 0,-7-7 0,6 0 0,1 0 0,-7 0 0,15 0 0,-15 0 0,6 0 0,1 0 0,-7 0 0,6 0 0,15 0 0,-18 0 0,17 0 0,-14 0 0,-6 0 0,16 0 0,-8 0 0,1 0 0,6 0 0,-6 0 0,-1 0 0,8 0 0,-16 0 0,15 0 0,-15-7 0,-2 5 0,-2-5 0,-5 7 0,-1 0 0,6-7 0,-6 6 0,0-6 0,6 7 0,-6 0 0,8 0 0,-1 0 0,1 0 0,-8 0 0,6-7 0,-6 5 0,8-5 0,-8 7 0,20-7 0,-17 6 0,19-6 0,-15 7 0,1 0 0,-8-7 0,6 6 0,-13-6 0,5 7 0,0 0 0,-5 0 0,13 0 0,-14 0 0,14 0 0,-6 0 0,8 0 0,8 0 0,-6 0 0,6 0 0,1 0 0,-7 0 0,6 0 0,-15-6 0,5 5 0,-14-6 0,7 7 0,-9 0 0,1 0 0,0 0 0,0 0 0,0 0 0,-1 0 0,1 0 0,0 0 0,0 0 0,7 0 0,2 0 0,8 0 0,-1 0 0,1 0 0,0 0 0,0 0 0,-1 0 0,-7 0 0,6 0 0,-13 0 0,5 0 0,-7 0 0,0 0 0,0 0 0,0 0 0,0 0 0,0 0 0,-1 0 0,1 0 0,8 0 0,-7 0 0,7 0 0,-1 0 0,-5 0 0,5 0 0,-7 0 0,0 0 0,0 0 0,0 0 0,-1 0 0,1 0 0,0 0 0,0 0 0,-1 0 0,1 0 0,0 0 0,0 0 0,0 0 0,-1 0 0,9 0 0,-7 0 0,7 0 0,-9 0 0,1 0 0,0 0 0,0 0 0,0 0 0,0 0 0,0 0 0,0 0 0,-1 0 0,1 0 0,0 0 0,0 0 0,0 0 0,0 0 0,-1 0 0,1 0 0,0 0 0,0 0 0,6-6 0,-5 4 0,5-4 0,-6 6 0,0 0 0,-1 0 0,1-6 0,0 4 0,0-4 0,0 6 0,0-6 0,0 4 0,-1-4 0,1 6 0,0 0 0,0 0 0,-1 0 0,1 0 0,-1 0 0,1-6 0,0 4 0,-1-4 0,1 6 0,-1 0 0,0 0 0,0 0 0,0 0 0,1 0 0,-1 0 0,0 0 0,0 0 0,1 0 0,-1 0 0,0 0 0,1 0 0,0 0 0,0 0 0,0 0 0,0 0 0,-1 6 0,1-5 0,-1 5 0,0-6 0,0 0 0,1 0 0,-1 0 0,0 0 0,1 0 0,-1 0 0,0 0 0,0 0 0,-6 0 0,-2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14T08:42:35.683"/>
    </inkml:context>
    <inkml:brush xml:id="br0">
      <inkml:brushProperty name="width" value="0.2" units="cm"/>
      <inkml:brushProperty name="height" value="0.2" units="cm"/>
    </inkml:brush>
  </inkml:definitions>
  <inkml:trace contextRef="#ctx0" brushRef="#br0">0 107 24575,'46'0'0,"7"0"0,-36 0 0,18 0 0,-19 0 0,6 0 0,-1 0 0,-5 0 0,5 0 0,-7 0 0,8 0 0,-6 0 0,13 0 0,-6 0 0,0 0 0,6 0 0,-6 7 0,1-5 0,5 5 0,-6-7 0,8 0 0,-8 0 0,6 0 0,-6 0 0,17 0 0,-7 0 0,7 0 0,-9 6 0,8-4 0,-6 5 0,7-7 0,-9 0 0,-1 0 0,1 0 0,0 7 0,0-5 0,0 4 0,0-6 0,-1 0 0,1 7 0,9-5 0,2 5 0,0-7 0,6 7 0,-6-5 0,0 6 0,6-8 0,-6 7 0,8-5 0,0 5 0,1-7 0,-9 0 0,6 0 0,-6 0 0,9 0 0,-1 0 0,1 0 0,-1 0 0,0 0 0,1 0 0,-1 0 0,-8 0 0,7 0 0,-8 0 0,10 0 0,-1 0 0,1 0 0,-1 0 0,11 0 0,-8 0 0,17 0 0,-7 0 0,1 0 0,7 0 0,-8 0 0,10 0 0,-9 0 0,6 0 0,-7 0 0,11 0 0,-1 0 0,1 0 0,-1 0 0,1 0 0,0 0 0,10 0 0,-8 0 0,8 0 0,1-9 0,-8 7 0,8-15 0,0 15 0,-8-15 0,8 7 0,-12-8 0,0-1 0,-9 9 0,7-7 0,-8 7 0,1 0 0,6-7 0,-17 8 0,7-1 0,-9 2 0,-1 1 0,1 5 0,-9-6 0,-3 8 0,1 0 0,-7 0 0,6 0 0,1 0 0,-7 0 0,15 0 0,-15 0 0,15 0 0,-15 0 0,16 0 0,-16 0 0,15 0 0,-6 0 0,0 0 0,6 0 0,-15 0 0,15 0 0,-6 0 0,0 0 0,6 0 0,-15 0 0,16 0 0,-16 0 0,15 0 0,-15 0 0,16 0 0,-16 0 0,15 0 0,-7 0 0,10 0 0,10 0 0,-8 0 0,18 0 0,-18 0 0,18 0 0,-18 0 0,18 0 0,-8 0 0,1 0 0,7 0 0,-18 0 0,8 0 0,-1 0 0,-7 0 0,8 0 0,-10 0 0,0 0 0,-1 0 0,1 0 0,-1 0 0,1 0 0,-1 0 0,1 0 0,-1 0 0,1 0 0,0 0 0,-1 0 0,1 0 0,-1 0 0,-8 0 0,6 0 0,-6 0 0,8 0 0,1 0 0,-9 0 0,6 0 0,-6 0 0,9 0 0,-10 0 0,7 0 0,-6 0 0,-1 0 0,8 0 0,-2 0 0,4 0 0,5 0 0,-15 0 0,8 0 0,-16 0 0,15 0 0,-15 0 0,15 0 0,-14 0 0,5 0 0,-8 0 0,8 0 0,-13 0 0,11 0 0,-14 7 0,17-5 0,-7 5 0,-1-1 0,6-5 0,-13 12 0,15-11 0,-9 12 0,-1-13 0,10 14 0,-7-6 0,7 0 0,-10 4 0,10-11 0,-7 5 0,6 0 0,-8-6 0,13 6 0,0-7 0,2 0 0,-6 0 0,-1 0 0,3 0 0,0 0 0,-3 0 0,1 0 0,-7 0 0,7 0 0,-10 0 0,-6 0 0,4 0 0,-12 0 0,5 0 0,1 0 0,-6 0 0,13 0 0,-14 0 0,14 0 0,-6 0 0,8 0 0,-8 0 0,6 0 0,-13 0 0,5 0 0,-7 0 0,0 0 0,0 0 0,7 0 0,-5 0 0,12 0 0,-13 0 0,5 0 0,-6 0 0,0 0 0,0 0 0,0 0 0,0 0 0,0 0 0,0 0 0,0 6 0,0-4 0,-1 4 0,1-6 0,0 6 0,0-4 0,0 4 0,-1-6 0,1 0 0,0 6 0,-1-4 0,1 4 0,0 0 0,0-4 0,0 4 0,0 0 0,-1-5 0,1 5 0,0-6 0,0 7 0,0-6 0,0 5 0,-1-6 0,1 0 0,0 0 0,-1 0 0,1 0 0,0 7 0,0-6 0,0 5 0,-1-6 0,1 0 0,0 0 0,-1 0 0,1 0 0,0 0 0,-1 7 0,1-6 0,0 5 0,0-6 0,0 0 0,0 0 0,-1 0 0,1 0 0,0 0 0,0 0 0,-1 0 0,1 0 0,0 0 0,0 0 0,0 0 0,0 0 0,0 0 0,7 0 0,3 0 0,-1 0 0,6 0 0,-6 0 0,0 0 0,-1 0 0,-1 0 0,-5 0 0,5 0 0,-7 0 0,0 0 0,0 0 0,0 0 0,0 0 0,-1 0 0,0 0 0,0 0 0,0 0 0,0 0 0,0 0 0,0 0 0,0 0 0,0 0 0,1 0 0,-7 0 0,-1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14T08:43:04.395"/>
    </inkml:context>
    <inkml:brush xml:id="br0">
      <inkml:brushProperty name="width" value="0.2" units="cm"/>
      <inkml:brushProperty name="height" value="0.2" units="cm"/>
      <inkml:brushProperty name="color" value="#008C3A"/>
    </inkml:brush>
  </inkml:definitions>
  <inkml:trace contextRef="#ctx0" brushRef="#br0">0 8224 24575,'37'-93'0,"12"9"0,-20 40 0,4 0-770,5-2 0,2 2 770,-4 7 0,-1 0 0,1-8 0,1 2 0,40-19 0,-17-5 0,14 17 0,-16-3 500,3 16-500,-9 1 255,-10 5-255,6 5 0,-6 1 0,0 1 785,-2 1-785,-10 6 0,1-6 0,0 8 0,0-1 0,-8 1 0,6 0 0,-6 0 0,0 6 0,6-5 0,-6 6 0,1-7 0,5-1 0,-14 8 0,7-5 0,-1 5 0,2-7 0,1 0 0,5-1 0,-6 1 0,8 0 0,-7-8 0,5 6 0,-5-5 0,6-1 0,-6 6 0,4-5 0,-4 0 0,-1 6 0,-2-6 0,1 7 0,-6 1 0,5-1 0,0-6 0,-5 5 0,6-6 0,-8 8 0,7-8 0,-5 6 0,12-6 0,-11 1 0,12 3 0,-12-11 0,12 5 0,-13 0 0,13-5 0,-6 6 0,8-8 0,0 0 0,-1 0 0,1 0 0,0 0 0,8-1 0,-5-8 0,6 6 0,1-7 0,5-4 0,-3 9 0,10-10 0,-27 15 0,12-1 0,-14 8 0,7-6 0,-8 14 0,6-13 0,-6 5 0,8 0 0,8-6 0,-6 5 0,7-7 0,-1 0 0,-6 0 0,6 0 0,-8 1 0,0 1 0,-1-1 0,-6 7 0,4-5 0,-4 6 0,6-8 0,-6 8 0,4-7 0,-4 7 0,6-8 0,1 0 0,0 0 0,1-9 0,-1 7 0,10-8 0,-8 10 0,6-1 0,-7-8 0,8 6 0,-5-15 0,16 4 0,-15-7 0,17-3 0,-17 4 0,17-4 0,-8 2 0,10-2 0,-9 1 0,6 0 0,5-2-474,2-10 474,8 6 0,1-8 0,0 10 0,-29 25 0,1-2 0,0 0 0,-1 0 0,30-34 0,-31 35 0,0 0 0,31-33 0,0-3 0,-29 35 0,-2-1 0,23-42 0,8 8 0,-2-1 0,-5-6 0,-25 41 0,2 1 0,32-36 0,-18 19 0,0 0 0,22-14-462,-23 18 0,-1 1 462,6-8 0,18 6-303,-18-5 303,4 17 0,2-8 0,-10 11 0,9-11 0,-11 9 0,2-8 445,-2 10-445,-10 2 931,8-2-931,-8 1 325,10-1-325,-9 2 0,8-11 0,-8 8 0,13-18 0,-4 17 0,14-19 0,-12 19 0,12-19 0,-12 10 0,0-1 0,1-7 0,-3 17 0,2-8 0,-3 11 0,-9 7 0,-1-4 0,-10 13 0,15-20 0,-11 12 0,19-7 0,-20 3 0,6 4 0,-8-6 0,0 0 0,0 7 0,-1-5 0,1 5 0,0-7 0,-1 0 0,-6 0 0,5 0 0,-5 0 0,7 0 0,10-10 0,-6-2 0,15-2 0,-5-6 0,-1 7 0,7-1 0,-16-4 0,5 15 0,-8-6 0,-1 9 0,8-1 0,-6 1 0,7 5 0,-9-3 0,-1 12 0,1-12 0,6 5 0,-5-6 0,5 13 0,-14-10 0,6 17 0,-12-12 0,11 7 0,-12 7 0,5-6 0,1 6 0,-7-6 0,14-2 0,-13 2 0,13 6 0,-13-5 0,12 5 0,-12-7 0,13 0 0,-13 1 0,13-1 0,-14 0 0,14 0 0,-6-7 0,8 5 0,0-5 0,-1 6 0,1 1 0,0 6 0,-1-5 0,1 6 0,0-8 0,0 8 0,13-13 0,-10 11 0,11-6 0,-15 2 0,1 13 0,0-13 0,-1 12 0,1-12 0,-8 12 0,6-5 0,-13 1 0,13 5 0,-14-6 0,14 1 0,-13 4 0,13-5 0,-13 7 0,5 0 0,0 0 0,-5 0 0,5-6 0,0 4 0,3-4 0,-1 6 0,6-7 0,-13 5 0,12-5 0,-12 7 0,13 0 0,-14 0 0,20-6 0,-17 4 0,17-4 0,-20 6 0,14 0 0,-6 0 0,1 0 0,4-7 0,-4 5 0,-1-4 0,-2 6 0,0 0 0,-5 0 0,6 0 0,-9-7 0,1 6 0,0-6 0,0 7 0,-1 0 0,1 0 0,-1 0 0,0 0 0,1 0 0,0 0 0,-1 0 0,1 0 0,0 0 0,7 0 0,-5 0 0,13 0 0,-6 0 0,7 0 0,1 0 0,-8-6 0,-1 5 0,-1-6 0,-5 7 0,5 0 0,-7 0 0,0 0 0,0 0 0,0 0 0,-1 0 0,0 0 0,1 0 0,-1 0 0,1 0 0,0 0 0,7 0 0,-5 0 0,5 0 0,-7 0 0,0 0 0,0 0 0,0 0 0,0 0 0,-1 0 0,1 0 0,8 0 0,-7 0 0,7 0 0,-9 0 0,9 0 0,-7 0 0,7 0 0,-8 0 0,-1 0 0,1 0 0,0 0 0,0 0 0,0 0 0,0 0 0,0 0 0,-1 0 0,1 0 0,-1 0 0,0 0 0,1 0 0,-1 0 0,0 0 0,0 0 0,0 0 0,0 0 0,0 0 0,0 0 0,0 0 0,0 0 0,0 0 0,1 0 0,0 0 0,-1 0 0,1 0 0,0 0 0,0 0 0,0 0 0,0 0 0,0 0 0,-1 0 0,0 0 0,0 0 0,-6 0 0,-1 0 0</inkml:trace>
</inkml:ink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image90.png>
</file>

<file path=ppt/media/media1.mp3>
</file>

<file path=ppt/media/media2.mp3>
</file>

<file path=ppt/media/media3.mp3>
</file>

<file path=ppt/media/media4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BCE586-FD04-B4F5-2BE4-3D9DF8D760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4221F5C-C1F5-DB43-099F-3D23303D1B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E93C72-B8EF-201C-DF59-43D2382FF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BBD8-FEC4-A049-AB13-9C0ECCDD608D}" type="datetimeFigureOut">
              <a:t>21.03.25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B5D1F3-8EE8-82EE-D901-CE54F1A63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72D95EF-B6A8-C62A-DA6B-1600A7798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346F5-BCB6-F04E-B9B9-62C1469CEBD8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2031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D85D39-17C5-1B0E-34A8-88F5DE2A8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CFE040E-6DAF-84FA-9E14-8381C7CD80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D53F093-AC56-B151-6390-C6BF346E3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BBD8-FEC4-A049-AB13-9C0ECCDD608D}" type="datetimeFigureOut">
              <a:t>21.03.25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2A93DE-9B64-98FB-6428-E0D4CA1E3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BF2D900-659A-8882-5CD7-D385AF686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346F5-BCB6-F04E-B9B9-62C1469CEBD8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2850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CD70815-CB6F-8DBB-F95F-E1F8C33448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8232521-9855-B0E1-7877-221CF44BCA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8AB3D24-1A32-835F-3D60-7DD0E54FA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BBD8-FEC4-A049-AB13-9C0ECCDD608D}" type="datetimeFigureOut">
              <a:t>21.03.25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8BCC4CC-65A5-6163-F8F8-1E44FEB83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3139E50-7F8F-73BF-2FEE-2E202D28A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346F5-BCB6-F04E-B9B9-62C1469CEBD8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1937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D9A4D0-F1E0-9B26-D2BB-BCFED5234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EAD750-A80B-F801-E8CB-9B23DCEF8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AB6D28C-4E23-3099-2860-BB284FB04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BBD8-FEC4-A049-AB13-9C0ECCDD608D}" type="datetimeFigureOut">
              <a:t>21.03.25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94975B9-7856-F8F6-2D4D-98D39D0FB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0E846D4-3B26-E547-88C9-2E433B9BF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346F5-BCB6-F04E-B9B9-62C1469CEBD8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6306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E4B3BC-1AC1-460A-047C-CFF3B97E5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0A7EA3A-D2CD-A53A-78EE-0B051FA97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A6BDE7C-628E-7AA2-F274-6A8225E8D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BBD8-FEC4-A049-AB13-9C0ECCDD608D}" type="datetimeFigureOut">
              <a:t>21.03.25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24B5533-BEFF-7BA4-F8F5-33DE884A9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988FFD-CB14-8656-1B33-9C8423532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346F5-BCB6-F04E-B9B9-62C1469CEBD8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0674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981147-2CAF-BA3B-10F9-BBAB5A0FA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FDDD08-9780-6E29-A2A8-3D5ABA358A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DD5FF71-26CA-7821-EDDE-992FA915B5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F858FF6-803B-C6D3-CD09-3355960FF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BBD8-FEC4-A049-AB13-9C0ECCDD608D}" type="datetimeFigureOut">
              <a:t>21.03.25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DFED1E3-E9CE-CFDD-D402-161315098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DB9C7EF-DDD3-494B-1988-B7926DAFC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346F5-BCB6-F04E-B9B9-62C1469CEBD8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6919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762E8E-EB80-956D-66D6-90376F1A0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ADC47E-FAF8-BFC5-1B37-511E3ADB92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DCF8480-E34B-8610-A7CD-1034258B13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1B335D1-9CD7-0AC8-1DA6-7D54096DA3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D24155A-4216-16EC-9C5D-ADEFE79F9B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3C256B6-BF89-3680-D56F-51B5ABCED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BBD8-FEC4-A049-AB13-9C0ECCDD608D}" type="datetimeFigureOut">
              <a:t>21.03.25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C32C9F3-3C98-DF93-A153-0859276A2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3A3EE44-A960-8197-E6B3-91C32FAE8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346F5-BCB6-F04E-B9B9-62C1469CEBD8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75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B75A02-D14A-238A-1E1A-4AF5DCDDF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7F4962C-6068-2B89-CF2F-C0417563B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BBD8-FEC4-A049-AB13-9C0ECCDD608D}" type="datetimeFigureOut">
              <a:t>21.03.25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30B1683-3D91-ECB1-74D6-EE81A1BAA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CCC5488-0F43-07F7-BC44-79B8AD775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346F5-BCB6-F04E-B9B9-62C1469CEBD8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2188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90FB130-4A9B-A10F-135D-4787757B1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BBD8-FEC4-A049-AB13-9C0ECCDD608D}" type="datetimeFigureOut">
              <a:t>21.03.25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94C43F1-62E0-3854-0444-C54D7E7B4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2A7857B-9366-15A7-9BFB-940525204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346F5-BCB6-F04E-B9B9-62C1469CEBD8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9647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09B94F-0F8A-3231-D64F-9B31763E8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BB9F50-70D7-F1C1-966A-6F83327DEA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A0F82DB-C96D-8B9F-17F3-58D85F8C40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434291C-D1A4-4FF9-96F5-3F38E3D30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BBD8-FEC4-A049-AB13-9C0ECCDD608D}" type="datetimeFigureOut">
              <a:t>21.03.25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5650484-5CC6-144B-2A7D-D22FAE208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9AD4B60-E217-0372-D79C-A03CC6419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346F5-BCB6-F04E-B9B9-62C1469CEBD8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9291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69DD67-471C-6655-08E7-71B83DA80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743F1EC-D4EF-EA7E-9F47-B1FBE3E06F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5FF4C5B-3066-3FC9-7D47-27144CA7DC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8584277-0A70-3EA8-8C82-D37CA47D8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BBD8-FEC4-A049-AB13-9C0ECCDD608D}" type="datetimeFigureOut">
              <a:t>21.03.25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9CBD552-9847-D0FB-FA7C-C9D03D78F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63BD0D6-A480-D351-F230-D6639EA6A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346F5-BCB6-F04E-B9B9-62C1469CEBD8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8625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C1549E8-7394-21FD-213E-8EA35ACDC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E6CC9A8-741D-D336-7900-AF069EBB1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A53142-760A-8B3A-FB63-8DC7AE0051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B74BBD8-FEC4-A049-AB13-9C0ECCDD608D}" type="datetimeFigureOut">
              <a:t>21.03.25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4562FA8-7C3F-5495-F51B-C9C647C9C5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BBD6455-6161-87D0-5522-C46F436740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C3346F5-BCB6-F04E-B9B9-62C1469CEBD8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0811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NUL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media" Target="../media/media2.mp3"/><Relationship Id="rId7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5" Type="http://schemas.microsoft.com/office/2007/relationships/media" Target="../media/media3.mp3"/><Relationship Id="rId4" Type="http://schemas.openxmlformats.org/officeDocument/2006/relationships/audio" Target="../media/media2.mp3"/><Relationship Id="rId9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13" Type="http://schemas.openxmlformats.org/officeDocument/2006/relationships/image" Target="../media/image140.png"/><Relationship Id="rId3" Type="http://schemas.openxmlformats.org/officeDocument/2006/relationships/image" Target="../media/image90.png"/><Relationship Id="rId7" Type="http://schemas.openxmlformats.org/officeDocument/2006/relationships/image" Target="../media/image110.png"/><Relationship Id="rId12" Type="http://schemas.openxmlformats.org/officeDocument/2006/relationships/customXml" Target="../ink/ink7.xml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11" Type="http://schemas.openxmlformats.org/officeDocument/2006/relationships/image" Target="../media/image130.png"/><Relationship Id="rId5" Type="http://schemas.openxmlformats.org/officeDocument/2006/relationships/image" Target="../media/image100.png"/><Relationship Id="rId10" Type="http://schemas.openxmlformats.org/officeDocument/2006/relationships/customXml" Target="../ink/ink6.xml"/><Relationship Id="rId4" Type="http://schemas.openxmlformats.org/officeDocument/2006/relationships/customXml" Target="../ink/ink3.xml"/><Relationship Id="rId9" Type="http://schemas.openxmlformats.org/officeDocument/2006/relationships/image" Target="../media/image12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9" name="Freihand 8">
                <a:extLst>
                  <a:ext uri="{FF2B5EF4-FFF2-40B4-BE49-F238E27FC236}">
                    <a16:creationId xmlns:a16="http://schemas.microsoft.com/office/drawing/2014/main" id="{C8B667B5-E543-B14F-A6D2-FD1F2C19ACC3}"/>
                  </a:ext>
                </a:extLst>
              </p14:cNvPr>
              <p14:cNvContentPartPr/>
              <p14:nvPr/>
            </p14:nvContentPartPr>
            <p14:xfrm>
              <a:off x="5939169" y="4366652"/>
              <a:ext cx="360" cy="360"/>
            </p14:xfrm>
          </p:contentPart>
        </mc:Choice>
        <mc:Fallback xmlns="">
          <p:pic>
            <p:nvPicPr>
              <p:cNvPr id="9" name="Freihand 8">
                <a:extLst>
                  <a:ext uri="{FF2B5EF4-FFF2-40B4-BE49-F238E27FC236}">
                    <a16:creationId xmlns:a16="http://schemas.microsoft.com/office/drawing/2014/main" id="{C8B667B5-E543-B14F-A6D2-FD1F2C19ACC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76169" y="3988652"/>
                <a:ext cx="126000" cy="756000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Grafik 1">
            <a:extLst>
              <a:ext uri="{FF2B5EF4-FFF2-40B4-BE49-F238E27FC236}">
                <a16:creationId xmlns:a16="http://schemas.microsoft.com/office/drawing/2014/main" id="{E491ECE7-5402-5F2D-2AFD-DC15FA6EA1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0597" y="1541255"/>
            <a:ext cx="7042938" cy="1970563"/>
          </a:xfrm>
          <a:prstGeom prst="rect">
            <a:avLst/>
          </a:prstGeom>
        </p:spPr>
      </p:pic>
      <p:pic>
        <p:nvPicPr>
          <p:cNvPr id="4" name="Grafik 3" descr="Ein Bild, das Grafiken, Schrift, Grafikdesign, Clipart enthält.&#10;&#10;Automatisch generierte Beschreibung">
            <a:extLst>
              <a:ext uri="{FF2B5EF4-FFF2-40B4-BE49-F238E27FC236}">
                <a16:creationId xmlns:a16="http://schemas.microsoft.com/office/drawing/2014/main" id="{798186C4-C909-3B88-CB3E-DC0BD4927494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7" r="3" b="4975"/>
          <a:stretch/>
        </p:blipFill>
        <p:spPr>
          <a:xfrm>
            <a:off x="722236" y="846923"/>
            <a:ext cx="3496733" cy="319358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A442690A-37A7-98F6-A2B9-B25B9D059D34}"/>
              </a:ext>
            </a:extLst>
          </p:cNvPr>
          <p:cNvSpPr txBox="1"/>
          <p:nvPr/>
        </p:nvSpPr>
        <p:spPr>
          <a:xfrm>
            <a:off x="4337569" y="6244133"/>
            <a:ext cx="3342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A1 Lëtzebuergesch – Tessy Feyder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95511DBF-14ED-70DA-AC2E-0F53750F90CD}"/>
              </a:ext>
            </a:extLst>
          </p:cNvPr>
          <p:cNvSpPr txBox="1">
            <a:spLocks/>
          </p:cNvSpPr>
          <p:nvPr/>
        </p:nvSpPr>
        <p:spPr>
          <a:xfrm>
            <a:off x="2470603" y="4366652"/>
            <a:ext cx="7250793" cy="168365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lb-LU" sz="4800" b="1" u="sng" dirty="0"/>
              <a:t>A1</a:t>
            </a:r>
            <a:br>
              <a:rPr lang="lb-LU" sz="4800" b="1" u="sng" dirty="0"/>
            </a:br>
            <a:br>
              <a:rPr lang="lb-LU" sz="2000" dirty="0"/>
            </a:br>
            <a:r>
              <a:rPr lang="lb-LU" sz="2000" dirty="0"/>
              <a:t>Lëtzebuerg, den 21. Mäerz 2025</a:t>
            </a:r>
          </a:p>
        </p:txBody>
      </p:sp>
    </p:spTree>
    <p:extLst>
      <p:ext uri="{BB962C8B-B14F-4D97-AF65-F5344CB8AC3E}">
        <p14:creationId xmlns:p14="http://schemas.microsoft.com/office/powerpoint/2010/main" val="74111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E5B9AA-4002-9053-4A54-8580F79E9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feld 8">
            <a:extLst>
              <a:ext uri="{FF2B5EF4-FFF2-40B4-BE49-F238E27FC236}">
                <a16:creationId xmlns:a16="http://schemas.microsoft.com/office/drawing/2014/main" id="{8C1E53BA-849E-6397-BE35-3E62A6967719}"/>
              </a:ext>
            </a:extLst>
          </p:cNvPr>
          <p:cNvSpPr txBox="1"/>
          <p:nvPr/>
        </p:nvSpPr>
        <p:spPr>
          <a:xfrm>
            <a:off x="150464" y="950228"/>
            <a:ext cx="1111140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4000" b="1" dirty="0" err="1"/>
              <a:t>Notéiert d’</a:t>
            </a:r>
            <a:r>
              <a:rPr lang="de-CH" sz="4000" b="1" dirty="0" err="1">
                <a:solidFill>
                  <a:srgbClr val="9A3165"/>
                </a:solidFill>
              </a:rPr>
              <a:t>Telefonsnummer </a:t>
            </a:r>
            <a:r>
              <a:rPr lang="de-CH" sz="4000" b="1" dirty="0" err="1"/>
              <a:t>an Zuelen!</a:t>
            </a:r>
            <a:endParaRPr lang="de-DE" sz="4000" b="1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82237AE-F4EC-8130-415B-F33A647C16DD}"/>
              </a:ext>
            </a:extLst>
          </p:cNvPr>
          <p:cNvSpPr txBox="1"/>
          <p:nvPr/>
        </p:nvSpPr>
        <p:spPr>
          <a:xfrm>
            <a:off x="150464" y="185606"/>
            <a:ext cx="1189107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Telefonsnummer</a:t>
            </a:r>
            <a:endParaRPr sz="2400" b="1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CE310A4-8FEE-3B2D-0D15-0E39F97D7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64" y="1556142"/>
            <a:ext cx="10075174" cy="4844657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9B460339-9971-7989-B393-1F0CDC1FA9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7938" y="2451345"/>
            <a:ext cx="2595036" cy="244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624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5D20036C-46B1-4C42-9428-090209B8FB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0715" y="2022455"/>
            <a:ext cx="11308845" cy="3303708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D25453E-D201-9049-AAF6-0DBD8D52CB23}"/>
              </a:ext>
            </a:extLst>
          </p:cNvPr>
          <p:cNvSpPr txBox="1"/>
          <p:nvPr/>
        </p:nvSpPr>
        <p:spPr>
          <a:xfrm>
            <a:off x="150464" y="811643"/>
            <a:ext cx="107802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u="sng" dirty="0" err="1">
                <a:solidFill>
                  <a:schemeClr val="accent1"/>
                </a:solidFill>
              </a:rPr>
              <a:t>Exercice</a:t>
            </a:r>
            <a:r>
              <a:rPr lang="de-DE" sz="2800" b="1" u="sng" dirty="0"/>
              <a:t> 1 </a:t>
            </a:r>
            <a:r>
              <a:rPr lang="de-DE" sz="2800" b="1" u="sng" dirty="0">
                <a:solidFill>
                  <a:srgbClr val="9A3165"/>
                </a:solidFill>
              </a:rPr>
              <a:t>S</a:t>
            </a:r>
            <a:r>
              <a:rPr lang="de-DE" sz="2800" b="1" u="sng" dirty="0"/>
              <a:t>.25:  </a:t>
            </a:r>
            <a:r>
              <a:rPr lang="de-DE" sz="2800" b="1" dirty="0" err="1"/>
              <a:t>Lauschtert</a:t>
            </a:r>
            <a:r>
              <a:rPr lang="de-DE" sz="2800" b="1" dirty="0"/>
              <a:t> </a:t>
            </a:r>
            <a:r>
              <a:rPr lang="de-DE" sz="2800" b="1" dirty="0" err="1"/>
              <a:t>d‘</a:t>
            </a:r>
            <a:r>
              <a:rPr lang="de-DE" sz="28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Dialogen</a:t>
            </a:r>
            <a:r>
              <a:rPr lang="de-DE" sz="2800" b="1" dirty="0"/>
              <a:t>! </a:t>
            </a:r>
            <a:r>
              <a:rPr lang="de-DE" sz="2800" b="1" dirty="0" err="1"/>
              <a:t>Notéiert</a:t>
            </a:r>
            <a:r>
              <a:rPr lang="de-DE" sz="2800" b="1" dirty="0"/>
              <a:t> </a:t>
            </a:r>
            <a:r>
              <a:rPr lang="de-DE" sz="2800" b="1" dirty="0" err="1"/>
              <a:t>d‘</a:t>
            </a:r>
            <a:r>
              <a:rPr lang="de-DE" sz="28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Telefonsnummeren</a:t>
            </a:r>
            <a:r>
              <a:rPr lang="de-DE" sz="2800" b="1" dirty="0"/>
              <a:t>!</a:t>
            </a:r>
          </a:p>
        </p:txBody>
      </p:sp>
      <p:pic>
        <p:nvPicPr>
          <p:cNvPr id="6" name="Audio 38.mp3">
            <a:hlinkClick r:id="" action="ppaction://media"/>
            <a:extLst>
              <a:ext uri="{FF2B5EF4-FFF2-40B4-BE49-F238E27FC236}">
                <a16:creationId xmlns:a16="http://schemas.microsoft.com/office/drawing/2014/main" id="{FF22190A-1683-0942-A1D4-40C5B8C98D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815526" y="5326163"/>
            <a:ext cx="812800" cy="812800"/>
          </a:xfrm>
          <a:prstGeom prst="rect">
            <a:avLst/>
          </a:prstGeom>
        </p:spPr>
      </p:pic>
      <p:pic>
        <p:nvPicPr>
          <p:cNvPr id="9" name="Audio 39.mp3">
            <a:hlinkClick r:id="" action="ppaction://media"/>
            <a:extLst>
              <a:ext uri="{FF2B5EF4-FFF2-40B4-BE49-F238E27FC236}">
                <a16:creationId xmlns:a16="http://schemas.microsoft.com/office/drawing/2014/main" id="{E0EAFEEA-D524-584C-9EB3-4F45D9D37CC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58737" y="5326163"/>
            <a:ext cx="812800" cy="812800"/>
          </a:xfrm>
          <a:prstGeom prst="rect">
            <a:avLst/>
          </a:prstGeom>
        </p:spPr>
      </p:pic>
      <p:pic>
        <p:nvPicPr>
          <p:cNvPr id="10" name="Audio 40.mp3">
            <a:hlinkClick r:id="" action="ppaction://media"/>
            <a:extLst>
              <a:ext uri="{FF2B5EF4-FFF2-40B4-BE49-F238E27FC236}">
                <a16:creationId xmlns:a16="http://schemas.microsoft.com/office/drawing/2014/main" id="{49BB2D5F-2994-8C45-ABA2-A8C438C25A80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383059" y="5326163"/>
            <a:ext cx="812800" cy="812800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DEC7064B-7337-7E46-BBA9-1E090606F7D1}"/>
              </a:ext>
            </a:extLst>
          </p:cNvPr>
          <p:cNvSpPr txBox="1"/>
          <p:nvPr/>
        </p:nvSpPr>
        <p:spPr>
          <a:xfrm>
            <a:off x="150464" y="185606"/>
            <a:ext cx="1189107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Telefonsnummer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414199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0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17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145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5D20036C-46B1-4C42-9428-090209B8F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715" y="2022455"/>
            <a:ext cx="11308845" cy="3303708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D25453E-D201-9049-AAF6-0DBD8D52CB23}"/>
              </a:ext>
            </a:extLst>
          </p:cNvPr>
          <p:cNvSpPr txBox="1"/>
          <p:nvPr/>
        </p:nvSpPr>
        <p:spPr>
          <a:xfrm>
            <a:off x="150464" y="924136"/>
            <a:ext cx="45752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u="sng" dirty="0" err="1">
                <a:solidFill>
                  <a:schemeClr val="accent1"/>
                </a:solidFill>
              </a:rPr>
              <a:t>Exercice</a:t>
            </a:r>
            <a:r>
              <a:rPr lang="de-DE" sz="2800" b="1" u="sng" dirty="0">
                <a:solidFill>
                  <a:schemeClr val="accent1"/>
                </a:solidFill>
              </a:rPr>
              <a:t> </a:t>
            </a:r>
            <a:r>
              <a:rPr lang="de-DE" sz="2800" b="1" u="sng" dirty="0"/>
              <a:t>1 </a:t>
            </a:r>
            <a:r>
              <a:rPr lang="de-DE" sz="2800" b="1" u="sng" dirty="0">
                <a:solidFill>
                  <a:srgbClr val="9A3165"/>
                </a:solidFill>
              </a:rPr>
              <a:t>S</a:t>
            </a:r>
            <a:r>
              <a:rPr lang="de-DE" sz="2800" b="1" u="sng" dirty="0"/>
              <a:t>.25: </a:t>
            </a:r>
            <a:r>
              <a:rPr lang="de-DE" sz="2800" dirty="0">
                <a:solidFill>
                  <a:srgbClr val="9A3165"/>
                </a:solidFill>
              </a:rPr>
              <a:t>Verbesserung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CBC9C0C4-05C1-5441-B13B-0AF7DC5A7215}"/>
              </a:ext>
            </a:extLst>
          </p:cNvPr>
          <p:cNvSpPr txBox="1"/>
          <p:nvPr/>
        </p:nvSpPr>
        <p:spPr>
          <a:xfrm>
            <a:off x="1875057" y="4887424"/>
            <a:ext cx="16466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47962200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08C57A3-839B-3F41-B367-8994C8031303}"/>
              </a:ext>
            </a:extLst>
          </p:cNvPr>
          <p:cNvSpPr txBox="1"/>
          <p:nvPr/>
        </p:nvSpPr>
        <p:spPr>
          <a:xfrm>
            <a:off x="5294732" y="4887424"/>
            <a:ext cx="1208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2757-1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8801BF9-2F5D-E24E-898E-11B2C1356572}"/>
              </a:ext>
            </a:extLst>
          </p:cNvPr>
          <p:cNvSpPr txBox="1"/>
          <p:nvPr/>
        </p:nvSpPr>
        <p:spPr>
          <a:xfrm>
            <a:off x="8783392" y="5326163"/>
            <a:ext cx="14638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4369911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14F955A-D822-514E-B721-F0248CD1C9A2}"/>
              </a:ext>
            </a:extLst>
          </p:cNvPr>
          <p:cNvSpPr txBox="1"/>
          <p:nvPr/>
        </p:nvSpPr>
        <p:spPr>
          <a:xfrm>
            <a:off x="8783392" y="5775981"/>
            <a:ext cx="146386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4224423</a:t>
            </a:r>
          </a:p>
          <a:p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7E27346-EF5A-C549-8D45-192BA981EEAD}"/>
              </a:ext>
            </a:extLst>
          </p:cNvPr>
          <p:cNvSpPr txBox="1"/>
          <p:nvPr/>
        </p:nvSpPr>
        <p:spPr>
          <a:xfrm>
            <a:off x="150464" y="185606"/>
            <a:ext cx="1189107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Telefonsnummer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3266360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AD25453E-D201-9049-AAF6-0DBD8D52CB23}"/>
              </a:ext>
            </a:extLst>
          </p:cNvPr>
          <p:cNvSpPr txBox="1"/>
          <p:nvPr/>
        </p:nvSpPr>
        <p:spPr>
          <a:xfrm>
            <a:off x="150464" y="815531"/>
            <a:ext cx="68614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u="sng" dirty="0" err="1">
                <a:solidFill>
                  <a:schemeClr val="accent1"/>
                </a:solidFill>
              </a:rPr>
              <a:t>Exercice</a:t>
            </a:r>
            <a:r>
              <a:rPr lang="de-DE" sz="2800" b="1" u="sng" dirty="0"/>
              <a:t> 2 </a:t>
            </a:r>
            <a:r>
              <a:rPr lang="de-DE" sz="2800" b="1" u="sng" dirty="0">
                <a:solidFill>
                  <a:srgbClr val="9A3165"/>
                </a:solidFill>
              </a:rPr>
              <a:t>S</a:t>
            </a:r>
            <a:r>
              <a:rPr lang="de-DE" sz="2800" b="1" u="sng" dirty="0"/>
              <a:t>.25: </a:t>
            </a:r>
            <a:r>
              <a:rPr lang="de-DE" sz="2800" dirty="0"/>
              <a:t>Liest a </a:t>
            </a:r>
            <a:r>
              <a:rPr lang="de-DE" sz="2800" dirty="0" err="1"/>
              <a:t>lauschtert</a:t>
            </a:r>
            <a:r>
              <a:rPr lang="de-DE" sz="2800" dirty="0"/>
              <a:t> den </a:t>
            </a:r>
            <a:r>
              <a:rPr lang="de-DE" sz="2800" dirty="0">
                <a:solidFill>
                  <a:schemeClr val="accent1"/>
                </a:solidFill>
              </a:rPr>
              <a:t>Dialog</a:t>
            </a:r>
            <a:r>
              <a:rPr lang="de-DE" sz="2800" dirty="0"/>
              <a:t>!</a:t>
            </a:r>
          </a:p>
        </p:txBody>
      </p:sp>
      <p:pic>
        <p:nvPicPr>
          <p:cNvPr id="4" name="Audio 41.mp3">
            <a:hlinkClick r:id="" action="ppaction://media"/>
            <a:extLst>
              <a:ext uri="{FF2B5EF4-FFF2-40B4-BE49-F238E27FC236}">
                <a16:creationId xmlns:a16="http://schemas.microsoft.com/office/drawing/2014/main" id="{F6A7F204-8C87-DF40-A321-70FDC3D2BA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02445" y="839921"/>
            <a:ext cx="812800" cy="8128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8517B82-599C-9F46-845E-C7598F3BDC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464" y="1652721"/>
            <a:ext cx="10875576" cy="4637468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DCA19878-A9DF-DA49-B703-9201E3980275}"/>
              </a:ext>
            </a:extLst>
          </p:cNvPr>
          <p:cNvSpPr txBox="1"/>
          <p:nvPr/>
        </p:nvSpPr>
        <p:spPr>
          <a:xfrm>
            <a:off x="150464" y="185606"/>
            <a:ext cx="1189107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Telefonsnummer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1292102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8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7B638D02-A68C-3149-9DFD-3C86C45867E9}"/>
              </a:ext>
            </a:extLst>
          </p:cNvPr>
          <p:cNvSpPr txBox="1"/>
          <p:nvPr/>
        </p:nvSpPr>
        <p:spPr>
          <a:xfrm>
            <a:off x="150464" y="185606"/>
            <a:ext cx="1189107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Telefonsnummer</a:t>
            </a:r>
            <a:endParaRPr sz="2400" b="1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D25453E-D201-9049-AAF6-0DBD8D52CB23}"/>
              </a:ext>
            </a:extLst>
          </p:cNvPr>
          <p:cNvSpPr txBox="1"/>
          <p:nvPr/>
        </p:nvSpPr>
        <p:spPr>
          <a:xfrm>
            <a:off x="150464" y="914627"/>
            <a:ext cx="7714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u="sng" dirty="0" err="1">
                <a:solidFill>
                  <a:schemeClr val="accent1"/>
                </a:solidFill>
              </a:rPr>
              <a:t>Exercice</a:t>
            </a:r>
            <a:r>
              <a:rPr lang="de-DE" sz="2800" b="1" u="sng" dirty="0"/>
              <a:t> 3 </a:t>
            </a:r>
            <a:r>
              <a:rPr lang="de-DE" sz="2800" b="1" u="sng" dirty="0">
                <a:solidFill>
                  <a:srgbClr val="9A3165"/>
                </a:solidFill>
              </a:rPr>
              <a:t>S</a:t>
            </a:r>
            <a:r>
              <a:rPr lang="de-DE" sz="2800" b="1" u="sng" dirty="0"/>
              <a:t>.25: </a:t>
            </a:r>
            <a:r>
              <a:rPr lang="de-DE" sz="2800" b="1" dirty="0"/>
              <a:t>Liest den </a:t>
            </a:r>
            <a:r>
              <a:rPr lang="de-DE" sz="2800" b="1" dirty="0">
                <a:solidFill>
                  <a:schemeClr val="accent1"/>
                </a:solidFill>
              </a:rPr>
              <a:t>Dialog</a:t>
            </a:r>
            <a:r>
              <a:rPr lang="de-DE" sz="2800" b="1" dirty="0"/>
              <a:t> </a:t>
            </a:r>
            <a:r>
              <a:rPr lang="de-DE" sz="2800" b="1" dirty="0" err="1"/>
              <a:t>elo</a:t>
            </a:r>
            <a:r>
              <a:rPr lang="de-DE" sz="2800" b="1" dirty="0"/>
              <a:t> haart zu </a:t>
            </a:r>
            <a:r>
              <a:rPr lang="de-DE" sz="2800" b="1" dirty="0" err="1"/>
              <a:t>zwee</a:t>
            </a:r>
            <a:r>
              <a:rPr lang="de-DE" sz="2800" b="1" dirty="0"/>
              <a:t>!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E0C938D-F2D6-DA47-9CC6-B3BE72B26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715" y="1962259"/>
            <a:ext cx="10649008" cy="454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0495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AD25453E-D201-9049-AAF6-0DBD8D52CB23}"/>
              </a:ext>
            </a:extLst>
          </p:cNvPr>
          <p:cNvSpPr txBox="1"/>
          <p:nvPr/>
        </p:nvSpPr>
        <p:spPr>
          <a:xfrm>
            <a:off x="150464" y="847684"/>
            <a:ext cx="51781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/>
              <a:t>Liest den </a:t>
            </a:r>
            <a:r>
              <a:rPr lang="de-DE" sz="2800" b="1" dirty="0">
                <a:solidFill>
                  <a:schemeClr val="accent1"/>
                </a:solidFill>
              </a:rPr>
              <a:t>Text </a:t>
            </a:r>
            <a:r>
              <a:rPr lang="de-DE" sz="2800" b="1" dirty="0"/>
              <a:t>elo mat </a:t>
            </a:r>
            <a:r>
              <a:rPr lang="de-DE" sz="2800" b="1" dirty="0">
                <a:solidFill>
                  <a:srgbClr val="9A3165"/>
                </a:solidFill>
              </a:rPr>
              <a:t>Variatioun</a:t>
            </a:r>
            <a:r>
              <a:rPr lang="de-DE" sz="2800" b="1" dirty="0"/>
              <a:t>!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1ACD506-CA47-1947-BC64-96E1124D02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1380"/>
          <a:stretch/>
        </p:blipFill>
        <p:spPr>
          <a:xfrm>
            <a:off x="0" y="1663441"/>
            <a:ext cx="6375400" cy="2753933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7EAAE536-C32D-3A49-A4D6-2177A703DE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057" r="7000"/>
          <a:stretch/>
        </p:blipFill>
        <p:spPr>
          <a:xfrm>
            <a:off x="6095999" y="1637292"/>
            <a:ext cx="5929125" cy="2545673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CF5C72E5-4A91-9940-9A49-5ED8FBA997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907" b="71664"/>
          <a:stretch/>
        </p:blipFill>
        <p:spPr>
          <a:xfrm>
            <a:off x="2270054" y="5107836"/>
            <a:ext cx="6731893" cy="1269080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092627FD-BA55-9946-972C-EBF2DE985D9F}"/>
              </a:ext>
            </a:extLst>
          </p:cNvPr>
          <p:cNvSpPr txBox="1"/>
          <p:nvPr/>
        </p:nvSpPr>
        <p:spPr>
          <a:xfrm>
            <a:off x="4660861" y="5742376"/>
            <a:ext cx="1061509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/>
              <a:t>Spuenien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EA872FA-974D-0D43-9704-0AD72B411406}"/>
              </a:ext>
            </a:extLst>
          </p:cNvPr>
          <p:cNvSpPr txBox="1"/>
          <p:nvPr/>
        </p:nvSpPr>
        <p:spPr>
          <a:xfrm>
            <a:off x="2270054" y="4560545"/>
            <a:ext cx="11512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/>
              <a:t>Beispill: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782B02B-9D4D-1B4B-A439-75324163C627}"/>
              </a:ext>
            </a:extLst>
          </p:cNvPr>
          <p:cNvSpPr txBox="1"/>
          <p:nvPr/>
        </p:nvSpPr>
        <p:spPr>
          <a:xfrm>
            <a:off x="5028150" y="6145540"/>
            <a:ext cx="35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...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262C955F-3997-334B-B930-B21F0A38240F}"/>
              </a:ext>
            </a:extLst>
          </p:cNvPr>
          <p:cNvSpPr txBox="1"/>
          <p:nvPr/>
        </p:nvSpPr>
        <p:spPr>
          <a:xfrm>
            <a:off x="150464" y="185606"/>
            <a:ext cx="1189107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Telefonsnummer</a:t>
            </a:r>
            <a:endParaRPr sz="2400" b="1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F942474-0F1E-0844-96A0-8B8D0FD3DB52}"/>
              </a:ext>
            </a:extLst>
          </p:cNvPr>
          <p:cNvSpPr txBox="1"/>
          <p:nvPr/>
        </p:nvSpPr>
        <p:spPr>
          <a:xfrm>
            <a:off x="5736098" y="5475019"/>
            <a:ext cx="81990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/>
              <a:t>Feyder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C1130ED-2C5A-F069-C0B2-2EDCC1A6A37F}"/>
              </a:ext>
            </a:extLst>
          </p:cNvPr>
          <p:cNvSpPr txBox="1"/>
          <p:nvPr/>
        </p:nvSpPr>
        <p:spPr>
          <a:xfrm>
            <a:off x="4073193" y="6024500"/>
            <a:ext cx="116891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/>
              <a:t>Spuenien?</a:t>
            </a:r>
          </a:p>
        </p:txBody>
      </p:sp>
    </p:spTree>
    <p:extLst>
      <p:ext uri="{BB962C8B-B14F-4D97-AF65-F5344CB8AC3E}">
        <p14:creationId xmlns:p14="http://schemas.microsoft.com/office/powerpoint/2010/main" val="38209113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A1ACD506-CA47-1947-BC64-96E1124D02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1380"/>
          <a:stretch/>
        </p:blipFill>
        <p:spPr>
          <a:xfrm>
            <a:off x="0" y="1609985"/>
            <a:ext cx="11719560" cy="5062409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8782B02B-9D4D-1B4B-A439-75324163C627}"/>
              </a:ext>
            </a:extLst>
          </p:cNvPr>
          <p:cNvSpPr txBox="1"/>
          <p:nvPr/>
        </p:nvSpPr>
        <p:spPr>
          <a:xfrm>
            <a:off x="5028150" y="6145540"/>
            <a:ext cx="35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...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BD8B9BA-C4A0-9B4F-A42C-B4BD884AFD0E}"/>
              </a:ext>
            </a:extLst>
          </p:cNvPr>
          <p:cNvSpPr txBox="1"/>
          <p:nvPr/>
        </p:nvSpPr>
        <p:spPr>
          <a:xfrm>
            <a:off x="150464" y="185606"/>
            <a:ext cx="1189107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Telefonsnummer</a:t>
            </a:r>
            <a:endParaRPr sz="2400" b="1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1F4FCFE-BD70-0744-979E-24B9FA41EAF0}"/>
              </a:ext>
            </a:extLst>
          </p:cNvPr>
          <p:cNvSpPr txBox="1"/>
          <p:nvPr/>
        </p:nvSpPr>
        <p:spPr>
          <a:xfrm>
            <a:off x="150464" y="847684"/>
            <a:ext cx="51781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/>
              <a:t>Liest den </a:t>
            </a:r>
            <a:r>
              <a:rPr lang="de-DE" sz="2800" b="1" dirty="0">
                <a:solidFill>
                  <a:schemeClr val="accent1"/>
                </a:solidFill>
              </a:rPr>
              <a:t>Text </a:t>
            </a:r>
            <a:r>
              <a:rPr lang="de-DE" sz="2800" b="1" dirty="0"/>
              <a:t>elo mat </a:t>
            </a:r>
            <a:r>
              <a:rPr lang="de-DE" sz="2800" b="1" dirty="0">
                <a:solidFill>
                  <a:srgbClr val="9A3165"/>
                </a:solidFill>
              </a:rPr>
              <a:t>Variatioun</a:t>
            </a:r>
            <a:r>
              <a:rPr lang="de-DE" sz="2800" b="1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6340300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7EAAE536-C32D-3A49-A4D6-2177A703DE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057" r="7000"/>
          <a:stretch/>
        </p:blipFill>
        <p:spPr>
          <a:xfrm>
            <a:off x="217147" y="1470777"/>
            <a:ext cx="10887986" cy="4674763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8782B02B-9D4D-1B4B-A439-75324163C627}"/>
              </a:ext>
            </a:extLst>
          </p:cNvPr>
          <p:cNvSpPr txBox="1"/>
          <p:nvPr/>
        </p:nvSpPr>
        <p:spPr>
          <a:xfrm>
            <a:off x="5028150" y="6145540"/>
            <a:ext cx="35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...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05530F2-50A1-2145-95A7-9A79EB8B3DFE}"/>
              </a:ext>
            </a:extLst>
          </p:cNvPr>
          <p:cNvSpPr txBox="1"/>
          <p:nvPr/>
        </p:nvSpPr>
        <p:spPr>
          <a:xfrm>
            <a:off x="150464" y="185606"/>
            <a:ext cx="1189107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Telefonsnummer</a:t>
            </a:r>
            <a:endParaRPr sz="2400" b="1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EAFBBBF-B932-8749-910C-198B8985C85F}"/>
              </a:ext>
            </a:extLst>
          </p:cNvPr>
          <p:cNvSpPr txBox="1"/>
          <p:nvPr/>
        </p:nvSpPr>
        <p:spPr>
          <a:xfrm>
            <a:off x="150464" y="847684"/>
            <a:ext cx="51781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/>
              <a:t>Liest den </a:t>
            </a:r>
            <a:r>
              <a:rPr lang="de-DE" sz="2800" b="1" dirty="0">
                <a:solidFill>
                  <a:schemeClr val="accent1"/>
                </a:solidFill>
              </a:rPr>
              <a:t>Text </a:t>
            </a:r>
            <a:r>
              <a:rPr lang="de-DE" sz="2800" b="1" dirty="0"/>
              <a:t>elo mat </a:t>
            </a:r>
            <a:r>
              <a:rPr lang="de-DE" sz="2800" b="1" dirty="0">
                <a:solidFill>
                  <a:srgbClr val="9A3165"/>
                </a:solidFill>
              </a:rPr>
              <a:t>Variatioun</a:t>
            </a:r>
            <a:r>
              <a:rPr lang="de-DE" sz="2800" b="1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0718408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62464" y="1826074"/>
            <a:ext cx="12029536" cy="4846320"/>
          </a:xfrm>
        </p:spPr>
        <p:txBody>
          <a:bodyPr>
            <a:normAutofit fontScale="85000" lnSpcReduction="20000"/>
          </a:bodyPr>
          <a:lstStyle/>
          <a:p>
            <a:pPr algn="just">
              <a:lnSpc>
                <a:spcPct val="150000"/>
              </a:lnSpc>
              <a:buNone/>
            </a:pPr>
            <a:r>
              <a:rPr lang="de-CH" sz="3600" b="1" dirty="0"/>
              <a:t>Marc: </a:t>
            </a:r>
            <a:r>
              <a:rPr lang="de-CH" sz="3600" dirty="0" err="1"/>
              <a:t>Moien</a:t>
            </a:r>
            <a:r>
              <a:rPr lang="de-CH" sz="3600" dirty="0"/>
              <a:t> Anna. </a:t>
            </a:r>
            <a:r>
              <a:rPr lang="de-CH" sz="3600" dirty="0" err="1"/>
              <a:t>Wéi</a:t>
            </a:r>
            <a:r>
              <a:rPr lang="de-CH" sz="3600" dirty="0"/>
              <a:t> </a:t>
            </a:r>
            <a:r>
              <a:rPr lang="de-CH" sz="3600" dirty="0" err="1"/>
              <a:t>geet</a:t>
            </a:r>
            <a:r>
              <a:rPr lang="de-CH" sz="3600" dirty="0"/>
              <a:t> et dir?</a:t>
            </a:r>
          </a:p>
          <a:p>
            <a:pPr algn="just">
              <a:lnSpc>
                <a:spcPct val="150000"/>
              </a:lnSpc>
              <a:buNone/>
            </a:pPr>
            <a:r>
              <a:rPr lang="de-CH" sz="3600" dirty="0"/>
              <a:t>Anna: Salut. Mir geet et ganz </a:t>
            </a:r>
            <a:r>
              <a:rPr lang="de-CH" sz="3600" dirty="0" err="1"/>
              <a:t>gutt</a:t>
            </a:r>
            <a:r>
              <a:rPr lang="de-CH" sz="3600" dirty="0"/>
              <a:t>, an dir? Mir </a:t>
            </a:r>
            <a:r>
              <a:rPr lang="de-CH" sz="3600" dirty="0" err="1"/>
              <a:t>mussen</a:t>
            </a:r>
            <a:r>
              <a:rPr lang="de-CH" sz="3600" dirty="0"/>
              <a:t> eis treffen </a:t>
            </a:r>
            <a:r>
              <a:rPr lang="de-CH" i="1" dirty="0"/>
              <a:t>(</a:t>
            </a:r>
            <a:r>
              <a:rPr lang="de-CH" i="1" dirty="0" err="1"/>
              <a:t>voir</a:t>
            </a:r>
            <a:r>
              <a:rPr lang="de-CH" i="1" dirty="0"/>
              <a:t>/</a:t>
            </a:r>
            <a:r>
              <a:rPr lang="de-CH" i="1" dirty="0" err="1"/>
              <a:t>meet</a:t>
            </a:r>
            <a:r>
              <a:rPr lang="de-CH" dirty="0"/>
              <a:t>).</a:t>
            </a:r>
            <a:endParaRPr lang="de-CH" sz="3600" dirty="0"/>
          </a:p>
          <a:p>
            <a:pPr algn="just">
              <a:lnSpc>
                <a:spcPct val="150000"/>
              </a:lnSpc>
              <a:buNone/>
            </a:pPr>
            <a:r>
              <a:rPr lang="de-CH" sz="3600" b="1" dirty="0"/>
              <a:t>Marc:  </a:t>
            </a:r>
            <a:r>
              <a:rPr lang="de-CH" sz="3600" dirty="0"/>
              <a:t>Mir </a:t>
            </a:r>
            <a:r>
              <a:rPr lang="de-CH" sz="3600" dirty="0" err="1"/>
              <a:t>geet</a:t>
            </a:r>
            <a:r>
              <a:rPr lang="de-CH" sz="3600" dirty="0"/>
              <a:t> et och </a:t>
            </a:r>
            <a:r>
              <a:rPr lang="de-CH" sz="3600" dirty="0" err="1"/>
              <a:t>tipptopp</a:t>
            </a:r>
            <a:r>
              <a:rPr lang="de-CH" sz="3600" dirty="0"/>
              <a:t>. </a:t>
            </a:r>
            <a:r>
              <a:rPr lang="de-CH" sz="3600" dirty="0" err="1"/>
              <a:t>Ech ruffen</a:t>
            </a:r>
            <a:r>
              <a:rPr lang="de-CH" sz="3600" dirty="0"/>
              <a:t> dir un 📞. </a:t>
            </a:r>
            <a:r>
              <a:rPr lang="de-CH" sz="3600" dirty="0" err="1"/>
              <a:t>Wéi</a:t>
            </a:r>
            <a:r>
              <a:rPr lang="de-CH" sz="3600" dirty="0"/>
              <a:t> ass </a:t>
            </a:r>
            <a:r>
              <a:rPr lang="de-CH" sz="3600" dirty="0" err="1"/>
              <a:t>deng </a:t>
            </a:r>
            <a:r>
              <a:rPr lang="de-CH" sz="3600" dirty="0" err="1">
                <a:solidFill>
                  <a:srgbClr val="9A3165"/>
                </a:solidFill>
              </a:rPr>
              <a:t>Telefonsnummer</a:t>
            </a:r>
            <a:r>
              <a:rPr lang="de-CH" sz="3600" dirty="0"/>
              <a:t>, </a:t>
            </a:r>
            <a:r>
              <a:rPr lang="de-CH" sz="3600" dirty="0" err="1"/>
              <a:t>wannechgelift</a:t>
            </a:r>
            <a:r>
              <a:rPr lang="de-CH" sz="3600" dirty="0"/>
              <a:t>?</a:t>
            </a:r>
          </a:p>
          <a:p>
            <a:pPr algn="just">
              <a:lnSpc>
                <a:spcPct val="150000"/>
              </a:lnSpc>
              <a:buNone/>
            </a:pPr>
            <a:r>
              <a:rPr lang="de-CH" sz="3600" dirty="0"/>
              <a:t>Anna:  Meng </a:t>
            </a:r>
            <a:r>
              <a:rPr lang="de-CH" sz="3600" dirty="0" err="1">
                <a:solidFill>
                  <a:srgbClr val="9A3165"/>
                </a:solidFill>
              </a:rPr>
              <a:t>Telefonsnummer</a:t>
            </a:r>
            <a:r>
              <a:rPr lang="de-CH" sz="3600" dirty="0"/>
              <a:t> ass: 621 61 22 33.</a:t>
            </a:r>
          </a:p>
          <a:p>
            <a:pPr algn="just">
              <a:lnSpc>
                <a:spcPct val="150000"/>
              </a:lnSpc>
              <a:buNone/>
            </a:pPr>
            <a:r>
              <a:rPr lang="de-CH" sz="3600" b="1" dirty="0"/>
              <a:t>Marc:  </a:t>
            </a:r>
            <a:r>
              <a:rPr lang="de-CH" sz="3600" dirty="0"/>
              <a:t>Merci. </a:t>
            </a:r>
            <a:r>
              <a:rPr lang="de-CH" sz="3600" dirty="0" err="1"/>
              <a:t>Äddi</a:t>
            </a:r>
            <a:r>
              <a:rPr lang="de-CH" sz="3600" dirty="0"/>
              <a:t>.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BA2F9C3-73E2-BAA9-F219-355648456AE1}"/>
              </a:ext>
            </a:extLst>
          </p:cNvPr>
          <p:cNvSpPr txBox="1"/>
          <p:nvPr/>
        </p:nvSpPr>
        <p:spPr>
          <a:xfrm>
            <a:off x="306237" y="936767"/>
            <a:ext cx="1111140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4000" b="1" dirty="0" err="1"/>
              <a:t>Wéi</a:t>
            </a:r>
            <a:r>
              <a:rPr lang="de-CH" sz="4000" b="1" dirty="0"/>
              <a:t> ass </a:t>
            </a:r>
            <a:r>
              <a:rPr lang="de-CH" sz="4000" b="1" dirty="0" err="1"/>
              <a:t>d‘</a:t>
            </a:r>
            <a:r>
              <a:rPr lang="de-CH" sz="4000" b="1" dirty="0" err="1">
                <a:solidFill>
                  <a:srgbClr val="9A3165"/>
                </a:solidFill>
              </a:rPr>
              <a:t>Fro</a:t>
            </a:r>
            <a:r>
              <a:rPr lang="de-CH" sz="4000" b="1" dirty="0"/>
              <a:t> </a:t>
            </a:r>
            <a:r>
              <a:rPr lang="de-CH" sz="4000" b="1" dirty="0" err="1"/>
              <a:t>fir</a:t>
            </a:r>
            <a:r>
              <a:rPr lang="de-CH" sz="4000" b="1" dirty="0"/>
              <a:t> </a:t>
            </a:r>
            <a:r>
              <a:rPr lang="de-CH" sz="4000" b="1" dirty="0" err="1"/>
              <a:t>d‘</a:t>
            </a:r>
            <a:r>
              <a:rPr lang="de-CH" sz="4000" b="1" dirty="0" err="1">
                <a:solidFill>
                  <a:srgbClr val="9A3165"/>
                </a:solidFill>
              </a:rPr>
              <a:t>Telefonsnummer</a:t>
            </a:r>
            <a:r>
              <a:rPr lang="de-CH" sz="4000" b="1" dirty="0"/>
              <a:t>?</a:t>
            </a:r>
            <a:endParaRPr lang="de-DE" sz="4000" b="1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5C7B23E-1063-C0F2-492D-BEFBDDC9F71E}"/>
              </a:ext>
            </a:extLst>
          </p:cNvPr>
          <p:cNvSpPr txBox="1"/>
          <p:nvPr/>
        </p:nvSpPr>
        <p:spPr>
          <a:xfrm>
            <a:off x="150464" y="185606"/>
            <a:ext cx="1189107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Telefonsnummer</a:t>
            </a:r>
            <a:endParaRPr sz="2400" b="1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D0842FE8-D5EA-764E-8AFC-CD12CA5494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545"/>
          <a:stretch/>
        </p:blipFill>
        <p:spPr>
          <a:xfrm>
            <a:off x="518279" y="1381871"/>
            <a:ext cx="10894787" cy="4094258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C3A38D3F-2FE1-3A46-B777-57612A7E2028}"/>
              </a:ext>
            </a:extLst>
          </p:cNvPr>
          <p:cNvSpPr txBox="1"/>
          <p:nvPr/>
        </p:nvSpPr>
        <p:spPr>
          <a:xfrm>
            <a:off x="150464" y="185606"/>
            <a:ext cx="1189107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Telefonsnummer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1054940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F916A6FF-46A4-3148-A235-5F5036840F9C}"/>
              </a:ext>
            </a:extLst>
          </p:cNvPr>
          <p:cNvSpPr txBox="1"/>
          <p:nvPr/>
        </p:nvSpPr>
        <p:spPr>
          <a:xfrm>
            <a:off x="178940" y="884616"/>
            <a:ext cx="113705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 err="1">
                <a:solidFill>
                  <a:schemeClr val="accent1"/>
                </a:solidFill>
              </a:rPr>
              <a:t>Exercice</a:t>
            </a:r>
            <a:r>
              <a:rPr lang="de-DE" sz="2400" b="1" u="sng" dirty="0"/>
              <a:t>: </a:t>
            </a:r>
            <a:r>
              <a:rPr lang="de-DE" sz="2400" b="1" dirty="0"/>
              <a:t>Wat </a:t>
            </a:r>
            <a:r>
              <a:rPr lang="de-DE" sz="2400" b="1" dirty="0" err="1"/>
              <a:t>fir</a:t>
            </a:r>
            <a:r>
              <a:rPr lang="de-DE" sz="2400" b="1" dirty="0"/>
              <a:t> </a:t>
            </a:r>
            <a:r>
              <a:rPr lang="de-DE" sz="24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Zuelen</a:t>
            </a:r>
            <a:r>
              <a:rPr lang="de-DE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de-DE" sz="2400" b="1" dirty="0" err="1"/>
              <a:t>héiert</a:t>
            </a:r>
            <a:r>
              <a:rPr lang="de-DE" sz="2400" b="1" dirty="0"/>
              <a:t> Dir?  </a:t>
            </a:r>
          </a:p>
          <a:p>
            <a:r>
              <a:rPr lang="de-DE" sz="2400" b="1" dirty="0"/>
              <a:t>Schafft zu zwee! Eng </a:t>
            </a:r>
            <a:r>
              <a:rPr lang="de-DE" sz="2400" b="1" dirty="0">
                <a:solidFill>
                  <a:srgbClr val="BE3385"/>
                </a:solidFill>
              </a:rPr>
              <a:t>Persoun</a:t>
            </a:r>
            <a:r>
              <a:rPr lang="de-DE" sz="2400" b="1" dirty="0"/>
              <a:t> notéiert eng </a:t>
            </a:r>
            <a:r>
              <a:rPr lang="de-DE" sz="2400" b="1" dirty="0">
                <a:solidFill>
                  <a:srgbClr val="BE3385"/>
                </a:solidFill>
              </a:rPr>
              <a:t>Zuel</a:t>
            </a:r>
            <a:r>
              <a:rPr lang="de-DE" sz="2400" b="1" dirty="0"/>
              <a:t>, déi aner </a:t>
            </a:r>
            <a:r>
              <a:rPr lang="de-DE" sz="2400" b="1" dirty="0">
                <a:solidFill>
                  <a:srgbClr val="BE3385"/>
                </a:solidFill>
              </a:rPr>
              <a:t>Persoun</a:t>
            </a:r>
            <a:r>
              <a:rPr lang="de-DE" sz="2400" b="1" dirty="0"/>
              <a:t> nennt d‘</a:t>
            </a:r>
            <a:r>
              <a:rPr lang="de-DE" sz="2400" b="1" dirty="0">
                <a:solidFill>
                  <a:srgbClr val="BE3385"/>
                </a:solidFill>
              </a:rPr>
              <a:t>Zuel</a:t>
            </a:r>
            <a:r>
              <a:rPr lang="de-DE" sz="2400" b="1" dirty="0"/>
              <a:t> ! Dir kontrolléiert mam Buch!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6509C40-926D-6D4C-A9AF-9E499F381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4169" y="4867712"/>
            <a:ext cx="2847473" cy="1844386"/>
          </a:xfrm>
          <a:prstGeom prst="rect">
            <a:avLst/>
          </a:prstGeom>
        </p:spPr>
      </p:pic>
      <p:sp>
        <p:nvSpPr>
          <p:cNvPr id="10" name="Abgerundete rechteckige Legende 9">
            <a:extLst>
              <a:ext uri="{FF2B5EF4-FFF2-40B4-BE49-F238E27FC236}">
                <a16:creationId xmlns:a16="http://schemas.microsoft.com/office/drawing/2014/main" id="{70811DC9-05C2-A841-9EF4-CE4A2936F601}"/>
              </a:ext>
            </a:extLst>
          </p:cNvPr>
          <p:cNvSpPr/>
          <p:nvPr/>
        </p:nvSpPr>
        <p:spPr>
          <a:xfrm>
            <a:off x="5971085" y="4090031"/>
            <a:ext cx="2165684" cy="830997"/>
          </a:xfrm>
          <a:prstGeom prst="wedgeRoundRectCallout">
            <a:avLst>
              <a:gd name="adj1" fmla="val -21938"/>
              <a:gd name="adj2" fmla="val 79029"/>
              <a:gd name="adj3" fmla="val 16667"/>
            </a:avLst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809F016-BFC6-C742-88FA-F291D3887F57}"/>
              </a:ext>
            </a:extLst>
          </p:cNvPr>
          <p:cNvSpPr txBox="1"/>
          <p:nvPr/>
        </p:nvSpPr>
        <p:spPr>
          <a:xfrm>
            <a:off x="6096000" y="4353094"/>
            <a:ext cx="17556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/>
              <a:t>véierandrësseg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23A742F1-86EC-2040-8C67-08DD4D97EC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5838" y="4645481"/>
            <a:ext cx="1158140" cy="632140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A149C0D7-1C28-E942-BCB4-DFF6B4616DBB}"/>
              </a:ext>
            </a:extLst>
          </p:cNvPr>
          <p:cNvSpPr txBox="1"/>
          <p:nvPr/>
        </p:nvSpPr>
        <p:spPr>
          <a:xfrm>
            <a:off x="3453786" y="4353094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/>
              <a:t>34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A53D78E-AC13-F347-84FB-031BEC8002FA}"/>
              </a:ext>
            </a:extLst>
          </p:cNvPr>
          <p:cNvSpPr txBox="1"/>
          <p:nvPr/>
        </p:nvSpPr>
        <p:spPr>
          <a:xfrm>
            <a:off x="288069" y="197125"/>
            <a:ext cx="11308845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Zuelen</a:t>
            </a:r>
            <a:endParaRPr sz="2400" b="1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165481A-8B9C-56D2-5906-6009C103F540}"/>
              </a:ext>
            </a:extLst>
          </p:cNvPr>
          <p:cNvSpPr txBox="1"/>
          <p:nvPr/>
        </p:nvSpPr>
        <p:spPr>
          <a:xfrm>
            <a:off x="10085363" y="6342766"/>
            <a:ext cx="1691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⏱ 10  </a:t>
            </a:r>
            <a:r>
              <a:rPr lang="de-DE">
                <a:solidFill>
                  <a:schemeClr val="tx1">
                    <a:lumMod val="50000"/>
                    <a:lumOff val="50000"/>
                  </a:schemeClr>
                </a:solidFill>
              </a:rPr>
              <a:t>Minutten</a:t>
            </a:r>
          </a:p>
        </p:txBody>
      </p:sp>
    </p:spTree>
    <p:extLst>
      <p:ext uri="{BB962C8B-B14F-4D97-AF65-F5344CB8AC3E}">
        <p14:creationId xmlns:p14="http://schemas.microsoft.com/office/powerpoint/2010/main" val="4148306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/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3FEF3D91-8D53-9A41-A240-848B638A90CD}"/>
              </a:ext>
            </a:extLst>
          </p:cNvPr>
          <p:cNvSpPr txBox="1"/>
          <p:nvPr/>
        </p:nvSpPr>
        <p:spPr>
          <a:xfrm>
            <a:off x="109513" y="908844"/>
            <a:ext cx="1192935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/>
              <a:t>Liest d‘</a:t>
            </a:r>
            <a:r>
              <a:rPr lang="de-DE" sz="2800" b="1">
                <a:solidFill>
                  <a:srgbClr val="9A3165"/>
                </a:solidFill>
              </a:rPr>
              <a:t>Handysnummer</a:t>
            </a:r>
            <a:r>
              <a:rPr lang="de-DE" sz="2800" b="1">
                <a:solidFill>
                  <a:schemeClr val="accent1"/>
                </a:solidFill>
              </a:rPr>
              <a:t> </a:t>
            </a:r>
            <a:r>
              <a:rPr lang="de-DE" sz="2800" b="1"/>
              <a:t>um </a:t>
            </a:r>
            <a:r>
              <a:rPr lang="de-DE" sz="2800" b="1">
                <a:solidFill>
                  <a:schemeClr val="accent6"/>
                </a:solidFill>
              </a:rPr>
              <a:t>Blat</a:t>
            </a:r>
            <a:r>
              <a:rPr lang="de-DE" sz="2800" b="1"/>
              <a:t>! Frot 5 </a:t>
            </a:r>
            <a:r>
              <a:rPr lang="de-DE" sz="2800" b="1">
                <a:solidFill>
                  <a:schemeClr val="tx1">
                    <a:lumMod val="50000"/>
                    <a:lumOff val="50000"/>
                  </a:schemeClr>
                </a:solidFill>
              </a:rPr>
              <a:t>Persounen</a:t>
            </a:r>
            <a:r>
              <a:rPr lang="de-DE" sz="2800" b="1"/>
              <a:t> no hirer </a:t>
            </a:r>
            <a:r>
              <a:rPr lang="de-DE" sz="2800" b="1">
                <a:solidFill>
                  <a:srgbClr val="9A3165"/>
                </a:solidFill>
              </a:rPr>
              <a:t>Nummer</a:t>
            </a:r>
            <a:r>
              <a:rPr lang="de-DE" sz="2800" b="1"/>
              <a:t>! Notéiert </a:t>
            </a:r>
          </a:p>
          <a:p>
            <a:r>
              <a:rPr lang="de-DE" sz="2800" b="1"/>
              <a:t>d‘</a:t>
            </a:r>
            <a:r>
              <a:rPr lang="de-DE" sz="2800" b="1">
                <a:solidFill>
                  <a:srgbClr val="9A3165"/>
                </a:solidFill>
              </a:rPr>
              <a:t>Handysnummer! </a:t>
            </a:r>
            <a:r>
              <a:rPr lang="de-DE" sz="2800" b="1"/>
              <a:t>Den </a:t>
            </a:r>
            <a:r>
              <a:rPr lang="de-DE" sz="2800" b="1">
                <a:solidFill>
                  <a:schemeClr val="accent1"/>
                </a:solidFill>
              </a:rPr>
              <a:t>Noper</a:t>
            </a:r>
            <a:r>
              <a:rPr lang="de-DE" sz="2800" b="1"/>
              <a:t> kontrolléiert!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72F5D43-E3A7-1443-8776-F87AF181D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664" y="3934683"/>
            <a:ext cx="3750671" cy="2923317"/>
          </a:xfrm>
          <a:prstGeom prst="rect">
            <a:avLst/>
          </a:prstGeom>
        </p:spPr>
      </p:pic>
      <p:sp>
        <p:nvSpPr>
          <p:cNvPr id="11" name="Abgerundete rechteckige Legende 10">
            <a:extLst>
              <a:ext uri="{FF2B5EF4-FFF2-40B4-BE49-F238E27FC236}">
                <a16:creationId xmlns:a16="http://schemas.microsoft.com/office/drawing/2014/main" id="{E9B95F2E-71F7-9148-94D8-0D71629FEAA8}"/>
              </a:ext>
            </a:extLst>
          </p:cNvPr>
          <p:cNvSpPr/>
          <p:nvPr/>
        </p:nvSpPr>
        <p:spPr>
          <a:xfrm>
            <a:off x="1677600" y="2401585"/>
            <a:ext cx="4094843" cy="921657"/>
          </a:xfrm>
          <a:prstGeom prst="wedgeRoundRectCallout">
            <a:avLst>
              <a:gd name="adj1" fmla="val 28708"/>
              <a:gd name="adj2" fmla="val 88889"/>
              <a:gd name="adj3" fmla="val 16667"/>
            </a:avLst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FEF13B2-317C-D345-9550-DE147D3D1A8F}"/>
              </a:ext>
            </a:extLst>
          </p:cNvPr>
          <p:cNvSpPr txBox="1"/>
          <p:nvPr/>
        </p:nvSpPr>
        <p:spPr>
          <a:xfrm>
            <a:off x="1677600" y="2631580"/>
            <a:ext cx="40273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/>
              <a:t>Wéi ass deng </a:t>
            </a:r>
            <a:r>
              <a:rPr lang="de-DE" sz="2400">
                <a:solidFill>
                  <a:srgbClr val="9A3165"/>
                </a:solidFill>
              </a:rPr>
              <a:t>Handysnummer</a:t>
            </a:r>
            <a:r>
              <a:rPr lang="de-DE" sz="2400"/>
              <a:t>?</a:t>
            </a:r>
          </a:p>
        </p:txBody>
      </p:sp>
      <p:sp>
        <p:nvSpPr>
          <p:cNvPr id="13" name="Abgerundete rechteckige Legende 12">
            <a:extLst>
              <a:ext uri="{FF2B5EF4-FFF2-40B4-BE49-F238E27FC236}">
                <a16:creationId xmlns:a16="http://schemas.microsoft.com/office/drawing/2014/main" id="{29E46B84-0A3E-184A-BBDD-7680D58B9C05}"/>
              </a:ext>
            </a:extLst>
          </p:cNvPr>
          <p:cNvSpPr/>
          <p:nvPr/>
        </p:nvSpPr>
        <p:spPr>
          <a:xfrm>
            <a:off x="6118773" y="3105792"/>
            <a:ext cx="4094843" cy="921657"/>
          </a:xfrm>
          <a:prstGeom prst="wedgeRoundRectCallout">
            <a:avLst>
              <a:gd name="adj1" fmla="val -34695"/>
              <a:gd name="adj2" fmla="val 81802"/>
              <a:gd name="adj3" fmla="val 16667"/>
            </a:avLst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F85240D1-69FA-4941-B0A8-A59100755C43}"/>
              </a:ext>
            </a:extLst>
          </p:cNvPr>
          <p:cNvSpPr txBox="1"/>
          <p:nvPr/>
        </p:nvSpPr>
        <p:spPr>
          <a:xfrm>
            <a:off x="6227910" y="3303091"/>
            <a:ext cx="38751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/>
              <a:t>Meng </a:t>
            </a:r>
            <a:r>
              <a:rPr lang="de-DE" sz="2400">
                <a:solidFill>
                  <a:srgbClr val="9A3165"/>
                </a:solidFill>
              </a:rPr>
              <a:t>Handysnummer</a:t>
            </a:r>
            <a:r>
              <a:rPr lang="de-DE" sz="2400"/>
              <a:t> ass ... .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8DD19759-3BD1-6346-BCD7-C5FF48930A4D}"/>
              </a:ext>
            </a:extLst>
          </p:cNvPr>
          <p:cNvSpPr txBox="1"/>
          <p:nvPr/>
        </p:nvSpPr>
        <p:spPr>
          <a:xfrm>
            <a:off x="109513" y="217184"/>
            <a:ext cx="1189107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Telefonsnummer</a:t>
            </a:r>
            <a:endParaRPr sz="2400" b="1" dirty="0"/>
          </a:p>
        </p:txBody>
      </p:sp>
      <p:sp>
        <p:nvSpPr>
          <p:cNvPr id="3" name="Abgerundete rechteckige Legende 2">
            <a:extLst>
              <a:ext uri="{FF2B5EF4-FFF2-40B4-BE49-F238E27FC236}">
                <a16:creationId xmlns:a16="http://schemas.microsoft.com/office/drawing/2014/main" id="{4EADA540-A380-C495-441A-4FF18E7AF7E4}"/>
              </a:ext>
            </a:extLst>
          </p:cNvPr>
          <p:cNvSpPr/>
          <p:nvPr/>
        </p:nvSpPr>
        <p:spPr>
          <a:xfrm>
            <a:off x="1425468" y="3764756"/>
            <a:ext cx="3345577" cy="745476"/>
          </a:xfrm>
          <a:prstGeom prst="wedgeRoundRectCallout">
            <a:avLst>
              <a:gd name="adj1" fmla="val 74058"/>
              <a:gd name="adj2" fmla="val 107296"/>
              <a:gd name="adj3" fmla="val 16667"/>
            </a:avLst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3D59F61-1203-88DB-9D95-B1CC4D6E9D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5468" y="3852847"/>
            <a:ext cx="834443" cy="569293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5AB35543-87B1-5808-EF5F-D28721E13D2A}"/>
              </a:ext>
            </a:extLst>
          </p:cNvPr>
          <p:cNvSpPr txBox="1"/>
          <p:nvPr/>
        </p:nvSpPr>
        <p:spPr>
          <a:xfrm>
            <a:off x="2245482" y="3994753"/>
            <a:ext cx="25255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/>
              <a:t>...  Ass dat richteg?</a:t>
            </a:r>
          </a:p>
        </p:txBody>
      </p:sp>
      <p:sp>
        <p:nvSpPr>
          <p:cNvPr id="7" name="Abgerundete rechteckige Legende 6">
            <a:extLst>
              <a:ext uri="{FF2B5EF4-FFF2-40B4-BE49-F238E27FC236}">
                <a16:creationId xmlns:a16="http://schemas.microsoft.com/office/drawing/2014/main" id="{DAA60DAD-A3CF-5C2A-5965-F152D7955034}"/>
              </a:ext>
            </a:extLst>
          </p:cNvPr>
          <p:cNvSpPr/>
          <p:nvPr/>
        </p:nvSpPr>
        <p:spPr>
          <a:xfrm>
            <a:off x="7971335" y="4264407"/>
            <a:ext cx="3953606" cy="1259735"/>
          </a:xfrm>
          <a:prstGeom prst="wedgeRoundRectCallout">
            <a:avLst>
              <a:gd name="adj1" fmla="val -48490"/>
              <a:gd name="adj2" fmla="val 85650"/>
              <a:gd name="adj3" fmla="val 16667"/>
            </a:avLst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E170A81-68A8-A8C1-AED6-DAAF2A322998}"/>
              </a:ext>
            </a:extLst>
          </p:cNvPr>
          <p:cNvSpPr txBox="1"/>
          <p:nvPr/>
        </p:nvSpPr>
        <p:spPr>
          <a:xfrm>
            <a:off x="8147515" y="4323813"/>
            <a:ext cx="40444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Jo, dat ass richteg.</a:t>
            </a:r>
          </a:p>
          <a:p>
            <a:r>
              <a:rPr lang="de-DE" sz="2400"/>
              <a:t>Nee, dat ass net richteg. </a:t>
            </a:r>
          </a:p>
          <a:p>
            <a:r>
              <a:rPr lang="de-DE" sz="2400"/>
              <a:t>Et ass 67 net 76.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1B21659-1680-F260-7303-AA8B076B52FB}"/>
              </a:ext>
            </a:extLst>
          </p:cNvPr>
          <p:cNvSpPr txBox="1"/>
          <p:nvPr/>
        </p:nvSpPr>
        <p:spPr>
          <a:xfrm>
            <a:off x="10103010" y="6303645"/>
            <a:ext cx="1691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⏱ 10  </a:t>
            </a:r>
            <a:r>
              <a:rPr lang="de-DE">
                <a:solidFill>
                  <a:schemeClr val="tx1">
                    <a:lumMod val="50000"/>
                    <a:lumOff val="50000"/>
                  </a:schemeClr>
                </a:solidFill>
              </a:rPr>
              <a:t>Minutten</a:t>
            </a:r>
          </a:p>
        </p:txBody>
      </p:sp>
    </p:spTree>
    <p:extLst>
      <p:ext uri="{BB962C8B-B14F-4D97-AF65-F5344CB8AC3E}">
        <p14:creationId xmlns:p14="http://schemas.microsoft.com/office/powerpoint/2010/main" val="16592333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D91CBD-2E86-7167-CB08-7D16FB1BD2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56DF424B-EAFB-1D80-77BC-1FAB2F02F6FA}"/>
              </a:ext>
            </a:extLst>
          </p:cNvPr>
          <p:cNvSpPr txBox="1"/>
          <p:nvPr/>
        </p:nvSpPr>
        <p:spPr>
          <a:xfrm>
            <a:off x="109513" y="908844"/>
            <a:ext cx="1126923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/>
              <a:t>Liest d‘</a:t>
            </a:r>
            <a:r>
              <a:rPr lang="de-DE" sz="2800" b="1">
                <a:solidFill>
                  <a:srgbClr val="9A3165"/>
                </a:solidFill>
              </a:rPr>
              <a:t>Handysnummer</a:t>
            </a:r>
            <a:r>
              <a:rPr lang="de-DE" sz="2800" b="1">
                <a:solidFill>
                  <a:schemeClr val="accent1"/>
                </a:solidFill>
              </a:rPr>
              <a:t> </a:t>
            </a:r>
            <a:r>
              <a:rPr lang="de-DE" sz="2800" b="1"/>
              <a:t>um </a:t>
            </a:r>
            <a:r>
              <a:rPr lang="de-DE" sz="2800" b="1">
                <a:solidFill>
                  <a:schemeClr val="accent6"/>
                </a:solidFill>
              </a:rPr>
              <a:t>Blat</a:t>
            </a:r>
            <a:r>
              <a:rPr lang="de-DE" sz="2800" b="1"/>
              <a:t>! Frot 5 </a:t>
            </a:r>
            <a:r>
              <a:rPr lang="de-DE" sz="2800" b="1">
                <a:solidFill>
                  <a:schemeClr val="tx1">
                    <a:lumMod val="50000"/>
                    <a:lumOff val="50000"/>
                  </a:schemeClr>
                </a:solidFill>
              </a:rPr>
              <a:t>Persounen</a:t>
            </a:r>
            <a:r>
              <a:rPr lang="de-DE" sz="2800" b="1"/>
              <a:t> no hirer </a:t>
            </a:r>
            <a:r>
              <a:rPr lang="de-DE" sz="2800" b="1">
                <a:solidFill>
                  <a:srgbClr val="9A3165"/>
                </a:solidFill>
              </a:rPr>
              <a:t>Nummer</a:t>
            </a:r>
            <a:r>
              <a:rPr lang="de-DE" sz="2800" b="1"/>
              <a:t>! </a:t>
            </a:r>
          </a:p>
          <a:p>
            <a:r>
              <a:rPr lang="de-DE" sz="2800" b="1"/>
              <a:t>Notéiert  d‘</a:t>
            </a:r>
            <a:r>
              <a:rPr lang="de-DE" sz="2800" b="1">
                <a:solidFill>
                  <a:srgbClr val="9A3165"/>
                </a:solidFill>
              </a:rPr>
              <a:t>Handysnummer! </a:t>
            </a:r>
            <a:r>
              <a:rPr lang="de-DE" sz="2800" b="1"/>
              <a:t>Den </a:t>
            </a:r>
            <a:r>
              <a:rPr lang="de-DE" sz="2800" b="1">
                <a:solidFill>
                  <a:schemeClr val="accent1"/>
                </a:solidFill>
              </a:rPr>
              <a:t>Noper</a:t>
            </a:r>
            <a:r>
              <a:rPr lang="de-DE" sz="2800" b="1"/>
              <a:t> kontrolléiert!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B7B338FB-3E57-8E5B-E892-6799B58693F9}"/>
              </a:ext>
            </a:extLst>
          </p:cNvPr>
          <p:cNvSpPr txBox="1"/>
          <p:nvPr/>
        </p:nvSpPr>
        <p:spPr>
          <a:xfrm>
            <a:off x="109513" y="217184"/>
            <a:ext cx="1189107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Telefonsnummer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38909799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6FFC0F-83FC-26E8-7CB9-BADAFAD0D2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15C91551-A955-5393-9144-83FB1F57EE8A}"/>
              </a:ext>
            </a:extLst>
          </p:cNvPr>
          <p:cNvSpPr txBox="1"/>
          <p:nvPr/>
        </p:nvSpPr>
        <p:spPr>
          <a:xfrm>
            <a:off x="109513" y="908844"/>
            <a:ext cx="1126923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/>
              <a:t>Liest d‘</a:t>
            </a:r>
            <a:r>
              <a:rPr lang="de-DE" sz="2800" b="1">
                <a:solidFill>
                  <a:srgbClr val="9A3165"/>
                </a:solidFill>
              </a:rPr>
              <a:t>Handysnummer</a:t>
            </a:r>
            <a:r>
              <a:rPr lang="de-DE" sz="2800" b="1">
                <a:solidFill>
                  <a:schemeClr val="accent1"/>
                </a:solidFill>
              </a:rPr>
              <a:t> </a:t>
            </a:r>
            <a:r>
              <a:rPr lang="de-DE" sz="2800" b="1"/>
              <a:t>um </a:t>
            </a:r>
            <a:r>
              <a:rPr lang="de-DE" sz="2800" b="1">
                <a:solidFill>
                  <a:schemeClr val="accent6"/>
                </a:solidFill>
              </a:rPr>
              <a:t>Blat</a:t>
            </a:r>
            <a:r>
              <a:rPr lang="de-DE" sz="2800" b="1"/>
              <a:t>! Frot 5 </a:t>
            </a:r>
            <a:r>
              <a:rPr lang="de-DE" sz="2800" b="1">
                <a:solidFill>
                  <a:schemeClr val="tx1">
                    <a:lumMod val="50000"/>
                    <a:lumOff val="50000"/>
                  </a:schemeClr>
                </a:solidFill>
              </a:rPr>
              <a:t>Persounen</a:t>
            </a:r>
            <a:r>
              <a:rPr lang="de-DE" sz="2800" b="1"/>
              <a:t> no hirer </a:t>
            </a:r>
            <a:r>
              <a:rPr lang="de-DE" sz="2800" b="1">
                <a:solidFill>
                  <a:srgbClr val="9A3165"/>
                </a:solidFill>
              </a:rPr>
              <a:t>Nummer</a:t>
            </a:r>
            <a:r>
              <a:rPr lang="de-DE" sz="2800" b="1"/>
              <a:t>! </a:t>
            </a:r>
          </a:p>
          <a:p>
            <a:r>
              <a:rPr lang="de-DE" sz="2800" b="1"/>
              <a:t>Notéiert  d‘</a:t>
            </a:r>
            <a:r>
              <a:rPr lang="de-DE" sz="2800" b="1">
                <a:solidFill>
                  <a:srgbClr val="9A3165"/>
                </a:solidFill>
              </a:rPr>
              <a:t>Handysnummer! </a:t>
            </a:r>
            <a:r>
              <a:rPr lang="de-DE" sz="2800" b="1"/>
              <a:t>Den </a:t>
            </a:r>
            <a:r>
              <a:rPr lang="de-DE" sz="2800" b="1">
                <a:solidFill>
                  <a:schemeClr val="accent1"/>
                </a:solidFill>
              </a:rPr>
              <a:t>Noper</a:t>
            </a:r>
            <a:r>
              <a:rPr lang="de-DE" sz="2800" b="1"/>
              <a:t> kontrolléiert!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EADB1DD-4697-3989-2E55-99D9F1C53B8A}"/>
              </a:ext>
            </a:extLst>
          </p:cNvPr>
          <p:cNvSpPr txBox="1"/>
          <p:nvPr/>
        </p:nvSpPr>
        <p:spPr>
          <a:xfrm>
            <a:off x="109513" y="217184"/>
            <a:ext cx="1189107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Telefonsnummer</a:t>
            </a:r>
            <a:endParaRPr sz="2400" b="1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0D13BC3-FC42-430E-D91C-0C10388A8FB1}"/>
              </a:ext>
            </a:extLst>
          </p:cNvPr>
          <p:cNvSpPr txBox="1"/>
          <p:nvPr/>
        </p:nvSpPr>
        <p:spPr>
          <a:xfrm>
            <a:off x="274320" y="2345198"/>
            <a:ext cx="26581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/>
              <a:t>- 621489201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4324647B-9473-F6AD-99B7-BF8B00D7DD5E}"/>
              </a:ext>
            </a:extLst>
          </p:cNvPr>
          <p:cNvSpPr txBox="1"/>
          <p:nvPr/>
        </p:nvSpPr>
        <p:spPr>
          <a:xfrm>
            <a:off x="274320" y="3166764"/>
            <a:ext cx="4312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de-DE" sz="3600"/>
              <a:t>00352 661672635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F4F4C8EB-DFCC-6155-14F7-A032C05C391E}"/>
              </a:ext>
            </a:extLst>
          </p:cNvPr>
          <p:cNvSpPr txBox="1"/>
          <p:nvPr/>
        </p:nvSpPr>
        <p:spPr>
          <a:xfrm>
            <a:off x="274320" y="3889295"/>
            <a:ext cx="23374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de-DE" sz="3600"/>
              <a:t> 309334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D7052A1B-6D33-3F8B-E08A-120C49E426C5}"/>
              </a:ext>
            </a:extLst>
          </p:cNvPr>
          <p:cNvSpPr txBox="1"/>
          <p:nvPr/>
        </p:nvSpPr>
        <p:spPr>
          <a:xfrm>
            <a:off x="434620" y="4611826"/>
            <a:ext cx="30780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de-DE" sz="3600"/>
              <a:t> 621256466</a:t>
            </a:r>
          </a:p>
        </p:txBody>
      </p:sp>
    </p:spTree>
    <p:extLst>
      <p:ext uri="{BB962C8B-B14F-4D97-AF65-F5344CB8AC3E}">
        <p14:creationId xmlns:p14="http://schemas.microsoft.com/office/powerpoint/2010/main" val="1507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  <p:bldP spid="17" grpId="0"/>
      <p:bldP spid="1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7B946EEC-8371-1435-3197-437951368C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13" y="998052"/>
            <a:ext cx="5035924" cy="3493126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87245DFD-FF43-518E-1C2A-96A42228F4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7363" y="2389281"/>
            <a:ext cx="5757513" cy="4184173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82F104C3-7992-7BD2-C81C-2CF3E70AAAD5}"/>
              </a:ext>
            </a:extLst>
          </p:cNvPr>
          <p:cNvSpPr txBox="1"/>
          <p:nvPr/>
        </p:nvSpPr>
        <p:spPr>
          <a:xfrm>
            <a:off x="109513" y="217184"/>
            <a:ext cx="1189107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Telefonsnummer</a:t>
            </a:r>
            <a:endParaRPr sz="2400" b="1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6F2CDAD-68A1-0AD5-79D1-1B358061513F}"/>
              </a:ext>
            </a:extLst>
          </p:cNvPr>
          <p:cNvSpPr txBox="1"/>
          <p:nvPr/>
        </p:nvSpPr>
        <p:spPr>
          <a:xfrm>
            <a:off x="361518" y="5028951"/>
            <a:ext cx="52568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/>
              <a:t>Fra 👩🏻: Wéi ass </a:t>
            </a:r>
            <a:r>
              <a:rPr lang="de-DE" sz="2400" b="1"/>
              <a:t>hir</a:t>
            </a:r>
            <a:r>
              <a:rPr lang="de-DE" sz="2400"/>
              <a:t> </a:t>
            </a:r>
            <a:r>
              <a:rPr lang="de-DE" sz="2400">
                <a:solidFill>
                  <a:srgbClr val="9A3165"/>
                </a:solidFill>
              </a:rPr>
              <a:t>Handysnummer</a:t>
            </a:r>
            <a:r>
              <a:rPr lang="de-DE" sz="2400"/>
              <a:t>?</a:t>
            </a:r>
          </a:p>
          <a:p>
            <a:r>
              <a:rPr lang="de-DE" sz="2400"/>
              <a:t>Mann 🧔🏻: Wéi ass </a:t>
            </a:r>
            <a:r>
              <a:rPr lang="de-DE" sz="2400" b="1"/>
              <a:t>seng</a:t>
            </a:r>
            <a:r>
              <a:rPr lang="de-DE" sz="2400"/>
              <a:t> </a:t>
            </a:r>
            <a:r>
              <a:rPr lang="de-DE" sz="2400">
                <a:solidFill>
                  <a:srgbClr val="9A3165"/>
                </a:solidFill>
              </a:rPr>
              <a:t>Handysnummer</a:t>
            </a:r>
            <a:r>
              <a:rPr lang="de-DE" sz="2400"/>
              <a:t>?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AB5A786-2009-417A-F62A-78E5993C3154}"/>
              </a:ext>
            </a:extLst>
          </p:cNvPr>
          <p:cNvSpPr txBox="1"/>
          <p:nvPr/>
        </p:nvSpPr>
        <p:spPr>
          <a:xfrm>
            <a:off x="6757261" y="3920822"/>
            <a:ext cx="4827615" cy="252622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2317146-4C52-8167-2F06-F3D83C5AD3A5}"/>
              </a:ext>
            </a:extLst>
          </p:cNvPr>
          <p:cNvSpPr txBox="1"/>
          <p:nvPr/>
        </p:nvSpPr>
        <p:spPr>
          <a:xfrm>
            <a:off x="999748" y="1964954"/>
            <a:ext cx="4827615" cy="252622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020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B750AFE7-ACCE-604D-91A4-757C290F90AF}"/>
              </a:ext>
            </a:extLst>
          </p:cNvPr>
          <p:cNvSpPr txBox="1"/>
          <p:nvPr/>
        </p:nvSpPr>
        <p:spPr>
          <a:xfrm>
            <a:off x="210479" y="211581"/>
            <a:ext cx="1177104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Wat maache mir haut?</a:t>
            </a:r>
            <a:endParaRPr sz="2400" b="1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231F428-53CE-7E71-1185-764A34B6659A}"/>
              </a:ext>
            </a:extLst>
          </p:cNvPr>
          <p:cNvSpPr txBox="1"/>
          <p:nvPr/>
        </p:nvSpPr>
        <p:spPr>
          <a:xfrm>
            <a:off x="1387819" y="1270190"/>
            <a:ext cx="94163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/>
              <a:t>Wéini brauche </a:t>
            </a:r>
            <a:r>
              <a:rPr lang="de-DE" sz="2400"/>
              <a:t>(to need / avoir besoin) </a:t>
            </a:r>
            <a:r>
              <a:rPr lang="de-DE" sz="3600" b="1"/>
              <a:t>mir nach </a:t>
            </a:r>
            <a:r>
              <a:rPr lang="de-DE" sz="3600" b="1">
                <a:solidFill>
                  <a:schemeClr val="tx1">
                    <a:lumMod val="50000"/>
                    <a:lumOff val="50000"/>
                  </a:schemeClr>
                </a:solidFill>
              </a:rPr>
              <a:t>Zuelen</a:t>
            </a:r>
            <a:r>
              <a:rPr lang="de-DE" sz="3600" b="1"/>
              <a:t>?</a:t>
            </a:r>
          </a:p>
          <a:p>
            <a:endParaRPr lang="de-DE" sz="3600" b="1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0BBE766-0394-8767-DAC8-D93A620F6B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2921" y="2081892"/>
            <a:ext cx="4191001" cy="2694215"/>
          </a:xfrm>
          <a:prstGeom prst="rect">
            <a:avLst/>
          </a:prstGeom>
        </p:spPr>
      </p:pic>
      <p:pic>
        <p:nvPicPr>
          <p:cNvPr id="9" name="Picture 2" descr="Telefon-Symbol (✆☎☏) in Word, Mail &amp; Co. nutzen – so geht's">
            <a:extLst>
              <a:ext uri="{FF2B5EF4-FFF2-40B4-BE49-F238E27FC236}">
                <a16:creationId xmlns:a16="http://schemas.microsoft.com/office/drawing/2014/main" id="{6C5A683E-0529-4461-B589-44AB5A3666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 l="20513" r="15385"/>
          <a:stretch>
            <a:fillRect/>
          </a:stretch>
        </p:blipFill>
        <p:spPr bwMode="auto">
          <a:xfrm>
            <a:off x="1536553" y="4566167"/>
            <a:ext cx="1785950" cy="1560206"/>
          </a:xfrm>
          <a:prstGeom prst="rect">
            <a:avLst/>
          </a:prstGeom>
          <a:noFill/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C2EACFC-FE0C-8CD2-12D0-201A99B7FFE1}"/>
              </a:ext>
            </a:extLst>
          </p:cNvPr>
          <p:cNvSpPr txBox="1"/>
          <p:nvPr/>
        </p:nvSpPr>
        <p:spPr>
          <a:xfrm>
            <a:off x="3432921" y="5189808"/>
            <a:ext cx="66586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/>
              <a:t>d‘</a:t>
            </a:r>
            <a:r>
              <a:rPr lang="de-DE" sz="3200">
                <a:solidFill>
                  <a:srgbClr val="9A3165"/>
                </a:solidFill>
              </a:rPr>
              <a:t>Telefonsnummer</a:t>
            </a:r>
            <a:r>
              <a:rPr lang="de-DE" sz="3200"/>
              <a:t> / d‘</a:t>
            </a:r>
            <a:r>
              <a:rPr lang="de-DE" sz="3200">
                <a:solidFill>
                  <a:srgbClr val="9A3165"/>
                </a:solidFill>
              </a:rPr>
              <a:t>Handysnummer</a:t>
            </a:r>
          </a:p>
        </p:txBody>
      </p:sp>
    </p:spTree>
    <p:extLst>
      <p:ext uri="{BB962C8B-B14F-4D97-AF65-F5344CB8AC3E}">
        <p14:creationId xmlns:p14="http://schemas.microsoft.com/office/powerpoint/2010/main" val="13629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E1646120-5BDA-D04D-8AE1-36BE6BC09437}"/>
              </a:ext>
            </a:extLst>
          </p:cNvPr>
          <p:cNvSpPr txBox="1"/>
          <p:nvPr/>
        </p:nvSpPr>
        <p:spPr>
          <a:xfrm>
            <a:off x="-237994" y="778978"/>
            <a:ext cx="11969076" cy="5636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CH" sz="2400" b="1" dirty="0">
                <a:solidFill>
                  <a:schemeClr val="accent6"/>
                </a:solidFill>
              </a:rPr>
              <a:t>Kapitel</a:t>
            </a:r>
            <a:r>
              <a:rPr lang="fr-CH" sz="2400" b="1" dirty="0"/>
              <a:t> 2: </a:t>
            </a:r>
            <a:r>
              <a:rPr lang="de-DE" sz="2400" b="1"/>
              <a:t>Op eng ganz einfach </a:t>
            </a:r>
            <a:r>
              <a:rPr lang="de-DE" sz="2400" b="1">
                <a:solidFill>
                  <a:srgbClr val="BE3385"/>
                </a:solidFill>
              </a:rPr>
              <a:t>Manéier</a:t>
            </a:r>
            <a:r>
              <a:rPr lang="de-DE" sz="2400" b="1">
                <a:solidFill>
                  <a:schemeClr val="tx1">
                    <a:lumMod val="50000"/>
                    <a:lumOff val="50000"/>
                  </a:schemeClr>
                </a:solidFill>
              </a:rPr>
              <a:t> Informatiounen </a:t>
            </a:r>
            <a:r>
              <a:rPr lang="de-DE" sz="2400" b="1"/>
              <a:t>zu senger </a:t>
            </a:r>
            <a:r>
              <a:rPr lang="de-DE" sz="2400" b="1">
                <a:solidFill>
                  <a:srgbClr val="BE3385"/>
                </a:solidFill>
              </a:rPr>
              <a:t>Persoun</a:t>
            </a:r>
            <a:r>
              <a:rPr lang="de-DE" sz="2400" b="1"/>
              <a:t> ginn an duerno froen</a:t>
            </a:r>
            <a:r>
              <a:rPr lang="de-LU">
                <a:effectLst/>
              </a:rPr>
              <a:t> </a:t>
            </a:r>
            <a:endParaRPr lang="fr-CH" b="1" dirty="0">
              <a:effectLst/>
            </a:endParaRPr>
          </a:p>
          <a:p>
            <a:pPr lvl="1"/>
            <a:endParaRPr lang="fr-CH" sz="2800" b="1" dirty="0"/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>
                <a:highlight>
                  <a:srgbClr val="00FFFF"/>
                </a:highlight>
              </a:rPr>
              <a:t>D’</a:t>
            </a:r>
            <a:r>
              <a:rPr lang="fr-CH" sz="2400" dirty="0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00FFFF"/>
                </a:highlight>
              </a:rPr>
              <a:t>Zuelen</a:t>
            </a:r>
            <a:r>
              <a:rPr lang="fr-CH" sz="2400" dirty="0">
                <a:highlight>
                  <a:srgbClr val="00FFFF"/>
                </a:highlight>
              </a:rPr>
              <a:t> nennen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>
                <a:highlight>
                  <a:srgbClr val="00FFFF"/>
                </a:highlight>
              </a:rPr>
              <a:t>Eng Rechnung maachen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 err="1">
                <a:highlight>
                  <a:srgbClr val="FFFF00"/>
                </a:highlight>
              </a:rPr>
              <a:t>Seng</a:t>
            </a:r>
            <a:r>
              <a:rPr lang="fr-CH" sz="2400" dirty="0">
                <a:highlight>
                  <a:srgbClr val="FFFF00"/>
                </a:highlight>
              </a:rPr>
              <a:t> </a:t>
            </a:r>
            <a:r>
              <a:rPr lang="fr-CH" sz="2400" dirty="0" err="1">
                <a:solidFill>
                  <a:srgbClr val="BE3385"/>
                </a:solidFill>
                <a:highlight>
                  <a:srgbClr val="FFFF00"/>
                </a:highlight>
              </a:rPr>
              <a:t>Telefonsnummer</a:t>
            </a:r>
            <a:r>
              <a:rPr lang="fr-CH" sz="2400" dirty="0">
                <a:solidFill>
                  <a:srgbClr val="BE3385"/>
                </a:solidFill>
                <a:highlight>
                  <a:srgbClr val="FFFF00"/>
                </a:highlight>
              </a:rPr>
              <a:t> </a:t>
            </a:r>
            <a:r>
              <a:rPr lang="fr-CH" sz="2400" dirty="0" err="1">
                <a:highlight>
                  <a:srgbClr val="FFFF00"/>
                </a:highlight>
              </a:rPr>
              <a:t>soen</a:t>
            </a:r>
            <a:r>
              <a:rPr lang="fr-CH" sz="2400" dirty="0">
                <a:highlight>
                  <a:srgbClr val="FFFF00"/>
                </a:highlight>
              </a:rPr>
              <a:t> an </a:t>
            </a:r>
            <a:r>
              <a:rPr lang="fr-CH" sz="2400" dirty="0" err="1">
                <a:highlight>
                  <a:srgbClr val="FFFF00"/>
                </a:highlight>
              </a:rPr>
              <a:t>eng</a:t>
            </a:r>
            <a:r>
              <a:rPr lang="fr-CH" sz="2400" dirty="0">
                <a:highlight>
                  <a:srgbClr val="FFFF00"/>
                </a:highlight>
              </a:rPr>
              <a:t> </a:t>
            </a:r>
            <a:r>
              <a:rPr lang="fr-CH" sz="2400" dirty="0" err="1">
                <a:solidFill>
                  <a:srgbClr val="BE3385"/>
                </a:solidFill>
                <a:highlight>
                  <a:srgbClr val="FFFF00"/>
                </a:highlight>
              </a:rPr>
              <a:t>Persoun</a:t>
            </a:r>
            <a:r>
              <a:rPr lang="fr-CH" sz="2400" dirty="0">
                <a:highlight>
                  <a:srgbClr val="FFFF00"/>
                </a:highlight>
              </a:rPr>
              <a:t> </a:t>
            </a:r>
            <a:r>
              <a:rPr lang="fr-CH" sz="2400" dirty="0" err="1">
                <a:highlight>
                  <a:srgbClr val="FFFF00"/>
                </a:highlight>
              </a:rPr>
              <a:t>duerno</a:t>
            </a:r>
            <a:r>
              <a:rPr lang="fr-CH" sz="2400" dirty="0">
                <a:highlight>
                  <a:srgbClr val="FFFF00"/>
                </a:highlight>
              </a:rPr>
              <a:t> </a:t>
            </a:r>
            <a:r>
              <a:rPr lang="fr-CH" sz="2400" dirty="0" err="1">
                <a:highlight>
                  <a:srgbClr val="FFFF00"/>
                </a:highlight>
              </a:rPr>
              <a:t>froen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 err="1"/>
              <a:t>Seng</a:t>
            </a:r>
            <a:r>
              <a:rPr lang="fr-CH" sz="2400" dirty="0"/>
              <a:t> </a:t>
            </a:r>
            <a:r>
              <a:rPr lang="fr-CH" sz="2400" dirty="0">
                <a:solidFill>
                  <a:srgbClr val="BE3385"/>
                </a:solidFill>
              </a:rPr>
              <a:t>E-Mail-</a:t>
            </a:r>
            <a:r>
              <a:rPr lang="fr-CH" sz="2400" dirty="0" err="1">
                <a:solidFill>
                  <a:srgbClr val="BE3385"/>
                </a:solidFill>
              </a:rPr>
              <a:t>Adress</a:t>
            </a:r>
            <a:r>
              <a:rPr lang="fr-CH" sz="2400" dirty="0"/>
              <a:t> </a:t>
            </a:r>
            <a:r>
              <a:rPr lang="fr-CH" sz="2400" dirty="0" err="1"/>
              <a:t>soen</a:t>
            </a:r>
            <a:r>
              <a:rPr lang="fr-CH" sz="2400" dirty="0"/>
              <a:t> an </a:t>
            </a:r>
            <a:r>
              <a:rPr lang="fr-CH" sz="2400" dirty="0" err="1"/>
              <a:t>eng</a:t>
            </a:r>
            <a:r>
              <a:rPr lang="fr-CH" sz="2400" dirty="0"/>
              <a:t> </a:t>
            </a:r>
            <a:r>
              <a:rPr lang="fr-CH" sz="2400" dirty="0" err="1">
                <a:solidFill>
                  <a:srgbClr val="BE3385"/>
                </a:solidFill>
              </a:rPr>
              <a:t>Persoun</a:t>
            </a:r>
            <a:r>
              <a:rPr lang="fr-CH" sz="2400" dirty="0"/>
              <a:t> </a:t>
            </a:r>
            <a:r>
              <a:rPr lang="fr-CH" sz="2400" dirty="0" err="1"/>
              <a:t>duerno</a:t>
            </a:r>
            <a:r>
              <a:rPr lang="fr-CH" sz="2400" dirty="0"/>
              <a:t> </a:t>
            </a:r>
            <a:r>
              <a:rPr lang="fr-CH" sz="2400" dirty="0" err="1"/>
              <a:t>froen</a:t>
            </a:r>
            <a:endParaRPr lang="fr-CH" sz="2400" dirty="0" err="1">
              <a:highlight>
                <a:srgbClr val="FFFF00"/>
              </a:highlight>
            </a:endParaRP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 err="1"/>
              <a:t>D’</a:t>
            </a:r>
            <a:r>
              <a:rPr lang="fr-CH" sz="2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Wochendeeg</a:t>
            </a:r>
            <a:r>
              <a:rPr lang="fr-CH" sz="2400" dirty="0" err="1"/>
              <a:t> an d’</a:t>
            </a:r>
            <a:r>
              <a:rPr lang="fr-CH" sz="2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Joreszäiten</a:t>
            </a:r>
            <a:r>
              <a:rPr lang="fr-CH" sz="2400" dirty="0" err="1"/>
              <a:t> nennen</a:t>
            </a:r>
            <a:endParaRPr lang="fr-CH" sz="2400" dirty="0"/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 err="1"/>
              <a:t>Säin</a:t>
            </a:r>
            <a:r>
              <a:rPr lang="fr-CH" sz="2400" dirty="0"/>
              <a:t> </a:t>
            </a:r>
            <a:r>
              <a:rPr lang="fr-CH" sz="2400" dirty="0">
                <a:solidFill>
                  <a:schemeClr val="accent1"/>
                </a:solidFill>
              </a:rPr>
              <a:t>Alter</a:t>
            </a:r>
            <a:r>
              <a:rPr lang="fr-CH" sz="2400" dirty="0"/>
              <a:t> a </a:t>
            </a:r>
            <a:r>
              <a:rPr lang="fr-CH" sz="2400" dirty="0" err="1"/>
              <a:t>säi</a:t>
            </a:r>
            <a:r>
              <a:rPr lang="fr-CH" sz="2400" dirty="0"/>
              <a:t> </a:t>
            </a:r>
            <a:r>
              <a:rPr lang="fr-CH" sz="2400" dirty="0" err="1">
                <a:solidFill>
                  <a:schemeClr val="accent1"/>
                </a:solidFill>
              </a:rPr>
              <a:t>Gebuertsdag</a:t>
            </a:r>
            <a:r>
              <a:rPr lang="fr-CH" sz="2400" dirty="0"/>
              <a:t> </a:t>
            </a:r>
            <a:r>
              <a:rPr lang="fr-CH" sz="2400" dirty="0" err="1"/>
              <a:t>soen</a:t>
            </a:r>
            <a:r>
              <a:rPr lang="fr-CH" sz="2400" dirty="0"/>
              <a:t> an </a:t>
            </a:r>
            <a:r>
              <a:rPr lang="fr-CH" sz="2400" dirty="0" err="1"/>
              <a:t>eng</a:t>
            </a:r>
            <a:r>
              <a:rPr lang="fr-CH" sz="2400" dirty="0"/>
              <a:t> </a:t>
            </a:r>
            <a:r>
              <a:rPr lang="fr-CH" sz="2400" dirty="0" err="1">
                <a:solidFill>
                  <a:srgbClr val="BE3385"/>
                </a:solidFill>
              </a:rPr>
              <a:t>Persoun</a:t>
            </a:r>
            <a:r>
              <a:rPr lang="fr-CH" sz="2400" dirty="0"/>
              <a:t> </a:t>
            </a:r>
            <a:r>
              <a:rPr lang="fr-CH" sz="2400" dirty="0" err="1"/>
              <a:t>duerno</a:t>
            </a:r>
            <a:r>
              <a:rPr lang="fr-CH" sz="2400" dirty="0"/>
              <a:t> </a:t>
            </a:r>
            <a:r>
              <a:rPr lang="fr-CH" sz="2400" dirty="0" err="1"/>
              <a:t>froen</a:t>
            </a:r>
            <a:endParaRPr lang="fr-CH" sz="2400" dirty="0"/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 err="1"/>
              <a:t>Seng</a:t>
            </a:r>
            <a:r>
              <a:rPr lang="fr-CH" sz="2400" dirty="0"/>
              <a:t> </a:t>
            </a:r>
            <a:r>
              <a:rPr lang="fr-CH" sz="2400" dirty="0" err="1">
                <a:solidFill>
                  <a:srgbClr val="BE3385"/>
                </a:solidFill>
              </a:rPr>
              <a:t>Adress</a:t>
            </a:r>
            <a:r>
              <a:rPr lang="fr-CH" sz="2400" dirty="0"/>
              <a:t> </a:t>
            </a:r>
            <a:r>
              <a:rPr lang="fr-CH" sz="2400" dirty="0" err="1"/>
              <a:t>soen</a:t>
            </a:r>
            <a:r>
              <a:rPr lang="fr-CH" sz="2400" dirty="0"/>
              <a:t> an </a:t>
            </a:r>
            <a:r>
              <a:rPr lang="fr-CH" sz="2400" dirty="0" err="1"/>
              <a:t>eng</a:t>
            </a:r>
            <a:r>
              <a:rPr lang="fr-CH" sz="2400" dirty="0"/>
              <a:t> </a:t>
            </a:r>
            <a:r>
              <a:rPr lang="fr-CH" sz="2400" dirty="0" err="1">
                <a:solidFill>
                  <a:srgbClr val="BE3385"/>
                </a:solidFill>
              </a:rPr>
              <a:t>Persoun</a:t>
            </a:r>
            <a:r>
              <a:rPr lang="fr-CH" sz="2400" dirty="0"/>
              <a:t> </a:t>
            </a:r>
            <a:r>
              <a:rPr lang="fr-CH" sz="2400" dirty="0" err="1"/>
              <a:t>duerno</a:t>
            </a:r>
            <a:r>
              <a:rPr lang="fr-CH" sz="2400" dirty="0"/>
              <a:t> </a:t>
            </a:r>
            <a:r>
              <a:rPr lang="fr-CH" sz="2400" dirty="0" err="1"/>
              <a:t>froen</a:t>
            </a:r>
            <a:endParaRPr lang="fr-CH" sz="2400" dirty="0"/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 err="1"/>
              <a:t>Seng</a:t>
            </a:r>
            <a:r>
              <a:rPr lang="fr-CH" sz="2400" dirty="0"/>
              <a:t> </a:t>
            </a:r>
            <a:r>
              <a:rPr lang="fr-CH" sz="2400" dirty="0" err="1">
                <a:solidFill>
                  <a:srgbClr val="BE3385"/>
                </a:solidFill>
              </a:rPr>
              <a:t>Familljesituatioun</a:t>
            </a:r>
            <a:r>
              <a:rPr lang="fr-CH" sz="2400" dirty="0"/>
              <a:t> </a:t>
            </a:r>
            <a:r>
              <a:rPr lang="fr-CH" sz="2400" dirty="0" err="1"/>
              <a:t>soen</a:t>
            </a:r>
            <a:r>
              <a:rPr lang="fr-CH" sz="2400" dirty="0"/>
              <a:t> an </a:t>
            </a:r>
            <a:r>
              <a:rPr lang="fr-CH" sz="2400" dirty="0" err="1"/>
              <a:t>eng</a:t>
            </a:r>
            <a:r>
              <a:rPr lang="fr-CH" sz="2400" dirty="0"/>
              <a:t> </a:t>
            </a:r>
            <a:r>
              <a:rPr lang="fr-CH" sz="2400" dirty="0" err="1">
                <a:solidFill>
                  <a:srgbClr val="BE3385"/>
                </a:solidFill>
              </a:rPr>
              <a:t>Persoun</a:t>
            </a:r>
            <a:r>
              <a:rPr lang="fr-CH" sz="2400" dirty="0"/>
              <a:t> </a:t>
            </a:r>
            <a:r>
              <a:rPr lang="fr-CH" sz="2400" dirty="0" err="1"/>
              <a:t>duerno</a:t>
            </a:r>
            <a:r>
              <a:rPr lang="fr-CH" sz="2400" dirty="0"/>
              <a:t> </a:t>
            </a:r>
            <a:r>
              <a:rPr lang="fr-CH" sz="2400" dirty="0" err="1"/>
              <a:t>froen</a:t>
            </a:r>
            <a:endParaRPr lang="fr-CH" sz="24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50AFE7-ACCE-604D-91A4-757C290F90AF}"/>
              </a:ext>
            </a:extLst>
          </p:cNvPr>
          <p:cNvSpPr txBox="1"/>
          <p:nvPr/>
        </p:nvSpPr>
        <p:spPr>
          <a:xfrm>
            <a:off x="210479" y="211581"/>
            <a:ext cx="1177104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Wat maache mir haut?</a:t>
            </a:r>
            <a:endParaRPr sz="2400" b="1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BB5E272-C2A6-2642-86C9-4BD77FC86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4054" y="1980990"/>
            <a:ext cx="2757028" cy="4098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774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C3629728-E60B-CFD3-80B9-E654F7123559}"/>
              </a:ext>
            </a:extLst>
          </p:cNvPr>
          <p:cNvSpPr txBox="1"/>
          <p:nvPr/>
        </p:nvSpPr>
        <p:spPr>
          <a:xfrm>
            <a:off x="150464" y="185606"/>
            <a:ext cx="1189107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Telefonsnummer</a:t>
            </a:r>
            <a:endParaRPr sz="2400" b="1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4A7F794-AC45-FD67-492D-74648AF87D71}"/>
              </a:ext>
            </a:extLst>
          </p:cNvPr>
          <p:cNvSpPr txBox="1"/>
          <p:nvPr/>
        </p:nvSpPr>
        <p:spPr>
          <a:xfrm>
            <a:off x="150464" y="716340"/>
            <a:ext cx="720844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D'</a:t>
            </a:r>
            <a:r>
              <a:rPr lang="de-DE" sz="2400" b="1" u="sng">
                <a:solidFill>
                  <a:srgbClr val="9A316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Telefonsnummer</a:t>
            </a:r>
            <a:endParaRPr lang="de-LU" sz="2400">
              <a:solidFill>
                <a:srgbClr val="9A3165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24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LU" sz="24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24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Wéi soe mir eng </a:t>
            </a:r>
            <a:r>
              <a:rPr lang="de-DE" sz="2400" b="1">
                <a:solidFill>
                  <a:srgbClr val="9A316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Telefonsnummer</a:t>
            </a:r>
            <a:r>
              <a:rPr lang="de-DE" sz="24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? Liest a kombinéiert!</a:t>
            </a:r>
            <a:endParaRPr lang="de-LU" sz="2400" b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de-DE" sz="2400"/>
          </a:p>
        </p:txBody>
      </p:sp>
      <p:graphicFrame>
        <p:nvGraphicFramePr>
          <p:cNvPr id="11" name="Tabelle 10">
            <a:extLst>
              <a:ext uri="{FF2B5EF4-FFF2-40B4-BE49-F238E27FC236}">
                <a16:creationId xmlns:a16="http://schemas.microsoft.com/office/drawing/2014/main" id="{4EB4C846-1414-535F-EE27-5A65B52BD882}"/>
              </a:ext>
            </a:extLst>
          </p:cNvPr>
          <p:cNvGraphicFramePr>
            <a:graphicFrameLocks noGrp="1"/>
          </p:cNvGraphicFramePr>
          <p:nvPr/>
        </p:nvGraphicFramePr>
        <p:xfrm>
          <a:off x="263490" y="2114357"/>
          <a:ext cx="11665017" cy="4915288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3887481">
                  <a:extLst>
                    <a:ext uri="{9D8B030D-6E8A-4147-A177-3AD203B41FA5}">
                      <a16:colId xmlns:a16="http://schemas.microsoft.com/office/drawing/2014/main" val="823651440"/>
                    </a:ext>
                  </a:extLst>
                </a:gridCol>
                <a:gridCol w="179489">
                  <a:extLst>
                    <a:ext uri="{9D8B030D-6E8A-4147-A177-3AD203B41FA5}">
                      <a16:colId xmlns:a16="http://schemas.microsoft.com/office/drawing/2014/main" val="2956085740"/>
                    </a:ext>
                  </a:extLst>
                </a:gridCol>
                <a:gridCol w="7598047">
                  <a:extLst>
                    <a:ext uri="{9D8B030D-6E8A-4147-A177-3AD203B41FA5}">
                      <a16:colId xmlns:a16="http://schemas.microsoft.com/office/drawing/2014/main" val="604451345"/>
                    </a:ext>
                  </a:extLst>
                </a:gridCol>
              </a:tblGrid>
              <a:tr h="867404"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</a:rPr>
                        <a:t>1. 621 33 20 11</a:t>
                      </a:r>
                      <a:endParaRPr lang="de-LU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</a:rPr>
                        <a:t> </a:t>
                      </a:r>
                      <a:endParaRPr lang="de-LU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</a:rPr>
                        <a:t>a) sechs - eenannonzeg - fënnefanzwanzeg - siwenzeg - néngannonzeg</a:t>
                      </a:r>
                      <a:endParaRPr lang="de-LU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84585073"/>
                  </a:ext>
                </a:extLst>
              </a:tr>
              <a:tr h="1156538"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</a:rPr>
                        <a:t>2. 661 12 50 66</a:t>
                      </a:r>
                      <a:endParaRPr lang="de-LU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</a:rPr>
                        <a:t> </a:t>
                      </a:r>
                      <a:endParaRPr lang="de-LU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</a:rPr>
                        <a:t>b) sechs - eenannonzeg - dräihonnertnénganachtzeg - honnertvéierandrësseg</a:t>
                      </a:r>
                      <a:endParaRPr lang="de-LU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93096960"/>
                  </a:ext>
                </a:extLst>
              </a:tr>
              <a:tr h="867404"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</a:rPr>
                        <a:t>3. 691 25 70 99</a:t>
                      </a:r>
                      <a:endParaRPr lang="de-LU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</a:rPr>
                        <a:t> </a:t>
                      </a:r>
                      <a:endParaRPr lang="de-LU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</a:rPr>
                        <a:t> c) sechs - eenanzwanzeg - dräiandrësseg - zwanzeg - eelef</a:t>
                      </a:r>
                      <a:endParaRPr lang="de-LU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29313104"/>
                  </a:ext>
                </a:extLst>
              </a:tr>
              <a:tr h="578269"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</a:rPr>
                        <a:t>4. 30 57 40</a:t>
                      </a:r>
                      <a:endParaRPr lang="de-LU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</a:rPr>
                        <a:t> </a:t>
                      </a:r>
                      <a:endParaRPr lang="de-LU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</a:rPr>
                        <a:t>d) drësseg - siwenafofzeg - véierzeg</a:t>
                      </a:r>
                      <a:endParaRPr lang="de-LU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8470674"/>
                  </a:ext>
                </a:extLst>
              </a:tr>
              <a:tr h="578269"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</a:rPr>
                        <a:t>5. 47 96 22 00</a:t>
                      </a:r>
                      <a:endParaRPr lang="de-LU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</a:rPr>
                        <a:t> </a:t>
                      </a:r>
                      <a:endParaRPr lang="de-LU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</a:rPr>
                        <a:t>e) véier - siwen - néng - sechs - zwee - zwee - null - null </a:t>
                      </a:r>
                      <a:endParaRPr lang="de-LU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64893560"/>
                  </a:ext>
                </a:extLst>
              </a:tr>
              <a:tr h="867404"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</a:rPr>
                        <a:t>6. 691 38 91 34</a:t>
                      </a:r>
                      <a:endParaRPr lang="de-LU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</a:rPr>
                        <a:t> </a:t>
                      </a:r>
                      <a:endParaRPr lang="de-LU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</a:rPr>
                        <a:t>f) sechs - eenanzwanzeg- eent - zwee- fënnef - null - sechs - sechs</a:t>
                      </a:r>
                      <a:endParaRPr lang="de-LU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8920437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C3629728-E60B-CFD3-80B9-E654F7123559}"/>
              </a:ext>
            </a:extLst>
          </p:cNvPr>
          <p:cNvSpPr txBox="1"/>
          <p:nvPr/>
        </p:nvSpPr>
        <p:spPr>
          <a:xfrm>
            <a:off x="150464" y="185606"/>
            <a:ext cx="1189107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Telefonsnummer</a:t>
            </a:r>
            <a:endParaRPr sz="2400" b="1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4A7F794-AC45-FD67-492D-74648AF87D71}"/>
              </a:ext>
            </a:extLst>
          </p:cNvPr>
          <p:cNvSpPr txBox="1"/>
          <p:nvPr/>
        </p:nvSpPr>
        <p:spPr>
          <a:xfrm>
            <a:off x="150464" y="716340"/>
            <a:ext cx="901689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D'</a:t>
            </a:r>
            <a:r>
              <a:rPr lang="de-DE" sz="2400" b="1" u="sng">
                <a:solidFill>
                  <a:srgbClr val="9A316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Telefonsnummer</a:t>
            </a:r>
            <a:endParaRPr lang="de-LU" sz="2400">
              <a:solidFill>
                <a:srgbClr val="9A3165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24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LU" sz="24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24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Wéi soe mir eng </a:t>
            </a:r>
            <a:r>
              <a:rPr lang="de-DE" sz="2400" b="1">
                <a:solidFill>
                  <a:srgbClr val="9A316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Telefonsnummer</a:t>
            </a:r>
            <a:r>
              <a:rPr lang="de-DE" sz="24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? Liest a kombinéiert! </a:t>
            </a:r>
            <a:r>
              <a:rPr lang="de-DE" sz="2400" b="1">
                <a:solidFill>
                  <a:srgbClr val="9A316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Verbesserung</a:t>
            </a:r>
            <a:endParaRPr lang="de-LU" sz="2400" b="1">
              <a:solidFill>
                <a:srgbClr val="9A3165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de-DE" sz="2400"/>
          </a:p>
        </p:txBody>
      </p:sp>
      <p:graphicFrame>
        <p:nvGraphicFramePr>
          <p:cNvPr id="11" name="Tabelle 10">
            <a:extLst>
              <a:ext uri="{FF2B5EF4-FFF2-40B4-BE49-F238E27FC236}">
                <a16:creationId xmlns:a16="http://schemas.microsoft.com/office/drawing/2014/main" id="{4EB4C846-1414-535F-EE27-5A65B52BD882}"/>
              </a:ext>
            </a:extLst>
          </p:cNvPr>
          <p:cNvGraphicFramePr>
            <a:graphicFrameLocks noGrp="1"/>
          </p:cNvGraphicFramePr>
          <p:nvPr/>
        </p:nvGraphicFramePr>
        <p:xfrm>
          <a:off x="263490" y="2114357"/>
          <a:ext cx="11665017" cy="4915288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3887481">
                  <a:extLst>
                    <a:ext uri="{9D8B030D-6E8A-4147-A177-3AD203B41FA5}">
                      <a16:colId xmlns:a16="http://schemas.microsoft.com/office/drawing/2014/main" val="823651440"/>
                    </a:ext>
                  </a:extLst>
                </a:gridCol>
                <a:gridCol w="2113642">
                  <a:extLst>
                    <a:ext uri="{9D8B030D-6E8A-4147-A177-3AD203B41FA5}">
                      <a16:colId xmlns:a16="http://schemas.microsoft.com/office/drawing/2014/main" val="2956085740"/>
                    </a:ext>
                  </a:extLst>
                </a:gridCol>
                <a:gridCol w="5663894">
                  <a:extLst>
                    <a:ext uri="{9D8B030D-6E8A-4147-A177-3AD203B41FA5}">
                      <a16:colId xmlns:a16="http://schemas.microsoft.com/office/drawing/2014/main" val="604451345"/>
                    </a:ext>
                  </a:extLst>
                </a:gridCol>
              </a:tblGrid>
              <a:tr h="867404">
                <a:tc>
                  <a:txBody>
                    <a:bodyPr/>
                    <a:lstStyle/>
                    <a:p>
                      <a:r>
                        <a:rPr lang="de-DE" sz="1800">
                          <a:effectLst/>
                        </a:rPr>
                        <a:t>1. 621 33 20 11</a:t>
                      </a:r>
                      <a:endParaRPr lang="de-L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1800">
                          <a:effectLst/>
                        </a:rPr>
                        <a:t> </a:t>
                      </a:r>
                      <a:endParaRPr lang="de-L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1800">
                          <a:effectLst/>
                        </a:rPr>
                        <a:t>a) sechs - eenannonzeg - fënnefanzwanzeg - siwenzeg - néngannonzeg</a:t>
                      </a:r>
                      <a:endParaRPr lang="de-L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84585073"/>
                  </a:ext>
                </a:extLst>
              </a:tr>
              <a:tr h="1156538">
                <a:tc>
                  <a:txBody>
                    <a:bodyPr/>
                    <a:lstStyle/>
                    <a:p>
                      <a:r>
                        <a:rPr lang="de-DE" sz="1800">
                          <a:effectLst/>
                        </a:rPr>
                        <a:t>2. 661 12 50 66</a:t>
                      </a:r>
                      <a:endParaRPr lang="de-L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1800">
                          <a:effectLst/>
                        </a:rPr>
                        <a:t> </a:t>
                      </a:r>
                      <a:endParaRPr lang="de-L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1800">
                          <a:effectLst/>
                        </a:rPr>
                        <a:t>b) sechs - eenannonzeg - dräihonnertnénganachtzeg - honnertvéierandrësseg</a:t>
                      </a:r>
                      <a:endParaRPr lang="de-L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93096960"/>
                  </a:ext>
                </a:extLst>
              </a:tr>
              <a:tr h="867404">
                <a:tc>
                  <a:txBody>
                    <a:bodyPr/>
                    <a:lstStyle/>
                    <a:p>
                      <a:r>
                        <a:rPr lang="de-DE" sz="1800">
                          <a:effectLst/>
                        </a:rPr>
                        <a:t>3. 691 25 70 99</a:t>
                      </a:r>
                      <a:endParaRPr lang="de-L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1800">
                          <a:effectLst/>
                        </a:rPr>
                        <a:t> </a:t>
                      </a:r>
                      <a:endParaRPr lang="de-L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1800">
                          <a:effectLst/>
                        </a:rPr>
                        <a:t> c) sechs - eenanzwanzeg - dräiandrësseg - zwanzeg - eelef</a:t>
                      </a:r>
                      <a:endParaRPr lang="de-L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29313104"/>
                  </a:ext>
                </a:extLst>
              </a:tr>
              <a:tr h="578269">
                <a:tc>
                  <a:txBody>
                    <a:bodyPr/>
                    <a:lstStyle/>
                    <a:p>
                      <a:r>
                        <a:rPr lang="de-DE" sz="1800">
                          <a:effectLst/>
                        </a:rPr>
                        <a:t>4. 30 57 40</a:t>
                      </a:r>
                      <a:endParaRPr lang="de-L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1800">
                          <a:effectLst/>
                        </a:rPr>
                        <a:t> </a:t>
                      </a:r>
                      <a:endParaRPr lang="de-L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1800">
                          <a:effectLst/>
                        </a:rPr>
                        <a:t>d) drësseg - siwenafofzeg - véierzeg</a:t>
                      </a:r>
                      <a:endParaRPr lang="de-L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8470674"/>
                  </a:ext>
                </a:extLst>
              </a:tr>
              <a:tr h="578269">
                <a:tc>
                  <a:txBody>
                    <a:bodyPr/>
                    <a:lstStyle/>
                    <a:p>
                      <a:r>
                        <a:rPr lang="de-DE" sz="1800">
                          <a:effectLst/>
                        </a:rPr>
                        <a:t>5. 47 96 22 00</a:t>
                      </a:r>
                      <a:endParaRPr lang="de-L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1800">
                          <a:effectLst/>
                        </a:rPr>
                        <a:t> </a:t>
                      </a:r>
                      <a:endParaRPr lang="de-L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1800">
                          <a:effectLst/>
                        </a:rPr>
                        <a:t>e) véier - siwen - néng - sechs - zwee - zwee - null - null </a:t>
                      </a:r>
                      <a:endParaRPr lang="de-L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64893560"/>
                  </a:ext>
                </a:extLst>
              </a:tr>
              <a:tr h="867404">
                <a:tc>
                  <a:txBody>
                    <a:bodyPr/>
                    <a:lstStyle/>
                    <a:p>
                      <a:r>
                        <a:rPr lang="de-DE" sz="1800">
                          <a:effectLst/>
                        </a:rPr>
                        <a:t>6. 691 38 91 34</a:t>
                      </a:r>
                      <a:endParaRPr lang="de-L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1800">
                          <a:effectLst/>
                        </a:rPr>
                        <a:t> </a:t>
                      </a:r>
                      <a:endParaRPr lang="de-L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1800">
                          <a:effectLst/>
                        </a:rPr>
                        <a:t>f) sechs - eenasiechzeg- eent - zwee- fënnef - null - sechs - sechs</a:t>
                      </a:r>
                      <a:endParaRPr lang="de-L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89204371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Freihand 3">
                <a:extLst>
                  <a:ext uri="{FF2B5EF4-FFF2-40B4-BE49-F238E27FC236}">
                    <a16:creationId xmlns:a16="http://schemas.microsoft.com/office/drawing/2014/main" id="{8FFEAD64-033A-D79F-E686-4B058B51E835}"/>
                  </a:ext>
                </a:extLst>
              </p14:cNvPr>
              <p14:cNvContentPartPr/>
              <p14:nvPr/>
            </p14:nvContentPartPr>
            <p14:xfrm>
              <a:off x="1861851" y="2264446"/>
              <a:ext cx="4290120" cy="2032560"/>
            </p14:xfrm>
          </p:contentPart>
        </mc:Choice>
        <mc:Fallback xmlns="">
          <p:pic>
            <p:nvPicPr>
              <p:cNvPr id="4" name="Freihand 3">
                <a:extLst>
                  <a:ext uri="{FF2B5EF4-FFF2-40B4-BE49-F238E27FC236}">
                    <a16:creationId xmlns:a16="http://schemas.microsoft.com/office/drawing/2014/main" id="{8FFEAD64-033A-D79F-E686-4B058B51E83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25851" y="2228446"/>
                <a:ext cx="4361760" cy="210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Freihand 5">
                <a:extLst>
                  <a:ext uri="{FF2B5EF4-FFF2-40B4-BE49-F238E27FC236}">
                    <a16:creationId xmlns:a16="http://schemas.microsoft.com/office/drawing/2014/main" id="{8CCF63C1-2021-8F76-B954-2422CDF72C8C}"/>
                  </a:ext>
                </a:extLst>
              </p14:cNvPr>
              <p14:cNvContentPartPr/>
              <p14:nvPr/>
            </p14:nvContentPartPr>
            <p14:xfrm>
              <a:off x="1870491" y="3186046"/>
              <a:ext cx="4276800" cy="2999880"/>
            </p14:xfrm>
          </p:contentPart>
        </mc:Choice>
        <mc:Fallback xmlns="">
          <p:pic>
            <p:nvPicPr>
              <p:cNvPr id="6" name="Freihand 5">
                <a:extLst>
                  <a:ext uri="{FF2B5EF4-FFF2-40B4-BE49-F238E27FC236}">
                    <a16:creationId xmlns:a16="http://schemas.microsoft.com/office/drawing/2014/main" id="{8CCF63C1-2021-8F76-B954-2422CDF72C8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34851" y="3150406"/>
                <a:ext cx="4348440" cy="307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" name="Freihand 7">
                <a:extLst>
                  <a:ext uri="{FF2B5EF4-FFF2-40B4-BE49-F238E27FC236}">
                    <a16:creationId xmlns:a16="http://schemas.microsoft.com/office/drawing/2014/main" id="{D689FF31-B34B-4111-E6CD-A675722D195C}"/>
                  </a:ext>
                </a:extLst>
              </p14:cNvPr>
              <p14:cNvContentPartPr/>
              <p14:nvPr/>
            </p14:nvContentPartPr>
            <p14:xfrm>
              <a:off x="1848171" y="2371366"/>
              <a:ext cx="4323960" cy="1866960"/>
            </p14:xfrm>
          </p:contentPart>
        </mc:Choice>
        <mc:Fallback xmlns="">
          <p:pic>
            <p:nvPicPr>
              <p:cNvPr id="8" name="Freihand 7">
                <a:extLst>
                  <a:ext uri="{FF2B5EF4-FFF2-40B4-BE49-F238E27FC236}">
                    <a16:creationId xmlns:a16="http://schemas.microsoft.com/office/drawing/2014/main" id="{D689FF31-B34B-4111-E6CD-A675722D195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12531" y="2335366"/>
                <a:ext cx="4395600" cy="193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Freihand 8">
                <a:extLst>
                  <a:ext uri="{FF2B5EF4-FFF2-40B4-BE49-F238E27FC236}">
                    <a16:creationId xmlns:a16="http://schemas.microsoft.com/office/drawing/2014/main" id="{17D3A3BD-1CAB-068C-A738-4FA08C30DDFD}"/>
                  </a:ext>
                </a:extLst>
              </p14:cNvPr>
              <p14:cNvContentPartPr/>
              <p14:nvPr/>
            </p14:nvContentPartPr>
            <p14:xfrm>
              <a:off x="1490331" y="5156326"/>
              <a:ext cx="4681080" cy="56520"/>
            </p14:xfrm>
          </p:contentPart>
        </mc:Choice>
        <mc:Fallback xmlns="">
          <p:pic>
            <p:nvPicPr>
              <p:cNvPr id="9" name="Freihand 8">
                <a:extLst>
                  <a:ext uri="{FF2B5EF4-FFF2-40B4-BE49-F238E27FC236}">
                    <a16:creationId xmlns:a16="http://schemas.microsoft.com/office/drawing/2014/main" id="{17D3A3BD-1CAB-068C-A738-4FA08C30DDF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54331" y="5120326"/>
                <a:ext cx="4752720" cy="12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Freihand 11">
                <a:extLst>
                  <a:ext uri="{FF2B5EF4-FFF2-40B4-BE49-F238E27FC236}">
                    <a16:creationId xmlns:a16="http://schemas.microsoft.com/office/drawing/2014/main" id="{9E37388F-D9B1-AB52-D672-6DB59D394F71}"/>
                  </a:ext>
                </a:extLst>
              </p14:cNvPr>
              <p14:cNvContentPartPr/>
              <p14:nvPr/>
            </p14:nvContentPartPr>
            <p14:xfrm>
              <a:off x="1754931" y="5690926"/>
              <a:ext cx="4356360" cy="84600"/>
            </p14:xfrm>
          </p:contentPart>
        </mc:Choice>
        <mc:Fallback xmlns="">
          <p:pic>
            <p:nvPicPr>
              <p:cNvPr id="12" name="Freihand 11">
                <a:extLst>
                  <a:ext uri="{FF2B5EF4-FFF2-40B4-BE49-F238E27FC236}">
                    <a16:creationId xmlns:a16="http://schemas.microsoft.com/office/drawing/2014/main" id="{9E37388F-D9B1-AB52-D672-6DB59D394F71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718931" y="5654926"/>
                <a:ext cx="4428000" cy="15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" name="Freihand 13">
                <a:extLst>
                  <a:ext uri="{FF2B5EF4-FFF2-40B4-BE49-F238E27FC236}">
                    <a16:creationId xmlns:a16="http://schemas.microsoft.com/office/drawing/2014/main" id="{A2AF80E9-4DEC-1F8A-F287-AE3898D52536}"/>
                  </a:ext>
                </a:extLst>
              </p14:cNvPr>
              <p14:cNvContentPartPr/>
              <p14:nvPr/>
            </p14:nvContentPartPr>
            <p14:xfrm>
              <a:off x="1881651" y="3320686"/>
              <a:ext cx="4166640" cy="2961000"/>
            </p14:xfrm>
          </p:contentPart>
        </mc:Choice>
        <mc:Fallback xmlns="">
          <p:pic>
            <p:nvPicPr>
              <p:cNvPr id="14" name="Freihand 13">
                <a:extLst>
                  <a:ext uri="{FF2B5EF4-FFF2-40B4-BE49-F238E27FC236}">
                    <a16:creationId xmlns:a16="http://schemas.microsoft.com/office/drawing/2014/main" id="{A2AF80E9-4DEC-1F8A-F287-AE3898D52536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845651" y="3284686"/>
                <a:ext cx="4238280" cy="303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58140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C3629728-E60B-CFD3-80B9-E654F7123559}"/>
              </a:ext>
            </a:extLst>
          </p:cNvPr>
          <p:cNvSpPr txBox="1"/>
          <p:nvPr/>
        </p:nvSpPr>
        <p:spPr>
          <a:xfrm>
            <a:off x="150464" y="185606"/>
            <a:ext cx="1189107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Telefonsnummer</a:t>
            </a:r>
            <a:endParaRPr sz="2400" b="1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4A7F794-AC45-FD67-492D-74648AF87D71}"/>
              </a:ext>
            </a:extLst>
          </p:cNvPr>
          <p:cNvSpPr txBox="1"/>
          <p:nvPr/>
        </p:nvSpPr>
        <p:spPr>
          <a:xfrm>
            <a:off x="150464" y="716340"/>
            <a:ext cx="260212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D'</a:t>
            </a:r>
            <a:r>
              <a:rPr lang="de-DE" sz="2400" b="1" u="sng">
                <a:solidFill>
                  <a:srgbClr val="9A316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Telefonsnummer</a:t>
            </a:r>
            <a:endParaRPr lang="de-LU" sz="2400">
              <a:solidFill>
                <a:srgbClr val="9A3165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24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LU" sz="24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2400"/>
              <a:t>Mir soen:</a:t>
            </a:r>
          </a:p>
        </p:txBody>
      </p:sp>
      <p:graphicFrame>
        <p:nvGraphicFramePr>
          <p:cNvPr id="11" name="Tabelle 10">
            <a:extLst>
              <a:ext uri="{FF2B5EF4-FFF2-40B4-BE49-F238E27FC236}">
                <a16:creationId xmlns:a16="http://schemas.microsoft.com/office/drawing/2014/main" id="{4EB4C846-1414-535F-EE27-5A65B52BD882}"/>
              </a:ext>
            </a:extLst>
          </p:cNvPr>
          <p:cNvGraphicFramePr>
            <a:graphicFrameLocks noGrp="1"/>
          </p:cNvGraphicFramePr>
          <p:nvPr/>
        </p:nvGraphicFramePr>
        <p:xfrm>
          <a:off x="263490" y="2114357"/>
          <a:ext cx="11665017" cy="3121222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3887481">
                  <a:extLst>
                    <a:ext uri="{9D8B030D-6E8A-4147-A177-3AD203B41FA5}">
                      <a16:colId xmlns:a16="http://schemas.microsoft.com/office/drawing/2014/main" val="823651440"/>
                    </a:ext>
                  </a:extLst>
                </a:gridCol>
                <a:gridCol w="3728433">
                  <a:extLst>
                    <a:ext uri="{9D8B030D-6E8A-4147-A177-3AD203B41FA5}">
                      <a16:colId xmlns:a16="http://schemas.microsoft.com/office/drawing/2014/main" val="2956085740"/>
                    </a:ext>
                  </a:extLst>
                </a:gridCol>
                <a:gridCol w="4049103">
                  <a:extLst>
                    <a:ext uri="{9D8B030D-6E8A-4147-A177-3AD203B41FA5}">
                      <a16:colId xmlns:a16="http://schemas.microsoft.com/office/drawing/2014/main" val="604451345"/>
                    </a:ext>
                  </a:extLst>
                </a:gridCol>
              </a:tblGrid>
              <a:tr h="867404"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  <a:latin typeface="+mn-lt"/>
                        </a:rPr>
                        <a:t>1. 621 ...</a:t>
                      </a:r>
                      <a:endParaRPr lang="de-L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  <a:latin typeface="+mn-lt"/>
                        </a:rPr>
                        <a:t> sechs - eenanzwanzeg</a:t>
                      </a:r>
                      <a:endParaRPr lang="de-L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(sechshonnerteenanzwanzeg)</a:t>
                      </a:r>
                      <a:endParaRPr lang="de-L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84585073"/>
                  </a:ext>
                </a:extLst>
              </a:tr>
              <a:tr h="1156538"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  <a:latin typeface="+mn-lt"/>
                        </a:rPr>
                        <a:t>2. 661 ...</a:t>
                      </a:r>
                      <a:endParaRPr lang="de-L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  <a:latin typeface="+mn-lt"/>
                        </a:rPr>
                        <a:t> sechs - eenasiechzeg</a:t>
                      </a:r>
                      <a:endParaRPr lang="de-L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LU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(sechshonnerteenasiechzeg)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93096960"/>
                  </a:ext>
                </a:extLst>
              </a:tr>
              <a:tr h="867404"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  <a:latin typeface="+mn-lt"/>
                        </a:rPr>
                        <a:t>3. 691 ...</a:t>
                      </a:r>
                      <a:endParaRPr lang="de-L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  <a:latin typeface="+mn-lt"/>
                        </a:rPr>
                        <a:t> sechs - eenannonzeg</a:t>
                      </a:r>
                      <a:endParaRPr lang="de-L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  <a:latin typeface="+mn-lt"/>
                        </a:rPr>
                        <a:t> (sechshonnerteenannonzeg)</a:t>
                      </a:r>
                      <a:endParaRPr lang="de-L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293131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28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C3629728-E60B-CFD3-80B9-E654F7123559}"/>
              </a:ext>
            </a:extLst>
          </p:cNvPr>
          <p:cNvSpPr txBox="1"/>
          <p:nvPr/>
        </p:nvSpPr>
        <p:spPr>
          <a:xfrm>
            <a:off x="150464" y="185606"/>
            <a:ext cx="1189107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Telefonsnummer</a:t>
            </a:r>
            <a:endParaRPr sz="2400" b="1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4A7F794-AC45-FD67-492D-74648AF87D71}"/>
              </a:ext>
            </a:extLst>
          </p:cNvPr>
          <p:cNvSpPr txBox="1"/>
          <p:nvPr/>
        </p:nvSpPr>
        <p:spPr>
          <a:xfrm>
            <a:off x="150464" y="716340"/>
            <a:ext cx="260212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D'</a:t>
            </a:r>
            <a:r>
              <a:rPr lang="de-DE" sz="2400" b="1" u="sng">
                <a:solidFill>
                  <a:srgbClr val="9A316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Telefonsnummer</a:t>
            </a:r>
            <a:endParaRPr lang="de-LU" sz="2400">
              <a:solidFill>
                <a:srgbClr val="9A3165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24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LU" sz="24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2400"/>
              <a:t>Mir soen:</a:t>
            </a:r>
          </a:p>
        </p:txBody>
      </p:sp>
      <p:graphicFrame>
        <p:nvGraphicFramePr>
          <p:cNvPr id="11" name="Tabelle 10">
            <a:extLst>
              <a:ext uri="{FF2B5EF4-FFF2-40B4-BE49-F238E27FC236}">
                <a16:creationId xmlns:a16="http://schemas.microsoft.com/office/drawing/2014/main" id="{4EB4C846-1414-535F-EE27-5A65B52BD882}"/>
              </a:ext>
            </a:extLst>
          </p:cNvPr>
          <p:cNvGraphicFramePr>
            <a:graphicFrameLocks noGrp="1"/>
          </p:cNvGraphicFramePr>
          <p:nvPr/>
        </p:nvGraphicFramePr>
        <p:xfrm>
          <a:off x="263490" y="2114357"/>
          <a:ext cx="11665017" cy="371685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3887481">
                  <a:extLst>
                    <a:ext uri="{9D8B030D-6E8A-4147-A177-3AD203B41FA5}">
                      <a16:colId xmlns:a16="http://schemas.microsoft.com/office/drawing/2014/main" val="823651440"/>
                    </a:ext>
                  </a:extLst>
                </a:gridCol>
                <a:gridCol w="3728433">
                  <a:extLst>
                    <a:ext uri="{9D8B030D-6E8A-4147-A177-3AD203B41FA5}">
                      <a16:colId xmlns:a16="http://schemas.microsoft.com/office/drawing/2014/main" val="2956085740"/>
                    </a:ext>
                  </a:extLst>
                </a:gridCol>
                <a:gridCol w="4049103">
                  <a:extLst>
                    <a:ext uri="{9D8B030D-6E8A-4147-A177-3AD203B41FA5}">
                      <a16:colId xmlns:a16="http://schemas.microsoft.com/office/drawing/2014/main" val="604451345"/>
                    </a:ext>
                  </a:extLst>
                </a:gridCol>
              </a:tblGrid>
              <a:tr h="867404"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  <a:latin typeface="+mn-lt"/>
                        </a:rPr>
                        <a:t>1. 621 33 20 11</a:t>
                      </a:r>
                      <a:endParaRPr lang="de-L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  <a:latin typeface="+mn-lt"/>
                        </a:rPr>
                        <a:t> sechshonnerteenanzwanzeg - dräiandrësseg - zwanzeg - eelef</a:t>
                      </a:r>
                      <a:endParaRPr lang="de-L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Ufank + ëmmer </a:t>
                      </a:r>
                      <a:r>
                        <a:rPr lang="de-DE" sz="24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zwou</a:t>
                      </a:r>
                      <a:r>
                        <a:rPr lang="de-DE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Zuelen</a:t>
                      </a:r>
                      <a:endParaRPr lang="de-L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84585073"/>
                  </a:ext>
                </a:extLst>
              </a:tr>
              <a:tr h="1156538"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  <a:latin typeface="+mn-lt"/>
                        </a:rPr>
                        <a:t>2. 661 12 50 66</a:t>
                      </a:r>
                      <a:endParaRPr lang="de-L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  <a:latin typeface="+mn-lt"/>
                        </a:rPr>
                        <a:t> sechshonnerteenasiechzeg- eent - zwee- fënnef - null - sechs - sechs</a:t>
                      </a:r>
                      <a:endParaRPr lang="de-L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Ufank + ëmmer </a:t>
                      </a:r>
                      <a:r>
                        <a:rPr lang="de-DE" sz="24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eng</a:t>
                      </a:r>
                      <a:r>
                        <a:rPr lang="de-DE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Zuel</a:t>
                      </a:r>
                      <a:endParaRPr lang="de-L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93096960"/>
                  </a:ext>
                </a:extLst>
              </a:tr>
              <a:tr h="867404"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  <a:latin typeface="+mn-lt"/>
                        </a:rPr>
                        <a:t>3. 691 25 70 99</a:t>
                      </a:r>
                      <a:endParaRPr lang="de-L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  <a:latin typeface="+mn-lt"/>
                        </a:rPr>
                        <a:t> sechshonnerteenannonzeg - dräihonnertnénganachtzeg - honnertvéierandrësseg</a:t>
                      </a:r>
                      <a:endParaRPr lang="de-L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2400">
                          <a:effectLst/>
                          <a:latin typeface="+mn-lt"/>
                        </a:rPr>
                        <a:t> Ufank + ëmmer </a:t>
                      </a:r>
                      <a:r>
                        <a:rPr lang="de-DE" sz="2400" b="1">
                          <a:effectLst/>
                          <a:latin typeface="+mn-lt"/>
                        </a:rPr>
                        <a:t>dräi</a:t>
                      </a:r>
                      <a:r>
                        <a:rPr lang="de-DE" sz="2400">
                          <a:effectLst/>
                          <a:latin typeface="+mn-lt"/>
                        </a:rPr>
                        <a:t> Zuelen</a:t>
                      </a:r>
                      <a:endParaRPr lang="de-L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293131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4233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9FB03F-0A2B-84E5-B690-BC1E0234C7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feld 8">
            <a:extLst>
              <a:ext uri="{FF2B5EF4-FFF2-40B4-BE49-F238E27FC236}">
                <a16:creationId xmlns:a16="http://schemas.microsoft.com/office/drawing/2014/main" id="{E1FAF241-71E6-8DEE-033C-7093C4C74C58}"/>
              </a:ext>
            </a:extLst>
          </p:cNvPr>
          <p:cNvSpPr txBox="1"/>
          <p:nvPr/>
        </p:nvSpPr>
        <p:spPr>
          <a:xfrm>
            <a:off x="150464" y="950228"/>
            <a:ext cx="1111140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4000" b="1" dirty="0" err="1"/>
              <a:t>Notéiert d’</a:t>
            </a:r>
            <a:r>
              <a:rPr lang="de-CH" sz="4000" b="1" dirty="0" err="1">
                <a:solidFill>
                  <a:srgbClr val="9A3165"/>
                </a:solidFill>
              </a:rPr>
              <a:t>Telefonsnummer </a:t>
            </a:r>
            <a:r>
              <a:rPr lang="de-CH" sz="4000" b="1" dirty="0" err="1"/>
              <a:t>an Zuelen!</a:t>
            </a:r>
            <a:endParaRPr lang="de-DE" sz="4000" b="1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1A2856A-73D5-6408-07A5-4DA4397C415A}"/>
              </a:ext>
            </a:extLst>
          </p:cNvPr>
          <p:cNvSpPr txBox="1"/>
          <p:nvPr/>
        </p:nvSpPr>
        <p:spPr>
          <a:xfrm>
            <a:off x="150464" y="185606"/>
            <a:ext cx="1189107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H" sz="2400" b="1" dirty="0"/>
              <a:t>D’</a:t>
            </a:r>
            <a:r>
              <a:rPr lang="fr-CH" sz="2400" b="1" dirty="0" err="1"/>
              <a:t>Telefonsnummer</a:t>
            </a:r>
            <a:endParaRPr sz="2400" b="1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D22A511B-F1C5-56AF-C51E-2432394C8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64" y="1658114"/>
            <a:ext cx="8702296" cy="439854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3ACED4A-D9C6-BCCC-151D-72D4C6C0F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5117" y="2586626"/>
            <a:ext cx="102870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8683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827</Words>
  <Application>Microsoft Macintosh PowerPoint</Application>
  <PresentationFormat>Breitbild</PresentationFormat>
  <Paragraphs>152</Paragraphs>
  <Slides>23</Slides>
  <Notes>0</Notes>
  <HiddenSlides>0</HiddenSlides>
  <MMClips>4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8" baseType="lpstr">
      <vt:lpstr>Aptos</vt:lpstr>
      <vt:lpstr>Aptos Display</vt:lpstr>
      <vt:lpstr>Arial</vt:lpstr>
      <vt:lpstr>Calibri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FEYDER Tessy</dc:creator>
  <cp:lastModifiedBy>FEYDER Tessy</cp:lastModifiedBy>
  <cp:revision>4</cp:revision>
  <dcterms:created xsi:type="dcterms:W3CDTF">2025-03-18T10:51:50Z</dcterms:created>
  <dcterms:modified xsi:type="dcterms:W3CDTF">2025-03-21T10:50:41Z</dcterms:modified>
</cp:coreProperties>
</file>

<file path=docProps/thumbnail.jpeg>
</file>